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A7CEA2-DC8D-448B-95F2-74394E2D4F93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33FDBA-4047-43CF-B86C-0A613247C4CE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406AA8-4ECC-409A-9265-04948E9949EB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FAE549-07D1-40AB-A847-242BE9E0430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F8848D-1BA6-4B40-841D-B393F97A8F6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9113" y="260350"/>
            <a:ext cx="1636712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47625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10472A-2741-4B32-962A-6590C0D49AF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85AC2E-50DE-43BA-AD7D-77876FECF8A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F43A1B-8D50-4C3D-9C6E-961E0FED7C09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1988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425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0D6CA1-95C0-4F28-95E6-B5DB3CE1A37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35DB59-7550-473F-80B1-2D6B4CD9C6A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6B5FB4-9C9D-4F05-8373-3121E6AE5CB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5A69DB-976C-4E43-9204-346B67699E83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C8144B-E10D-4F8C-A549-A3D97B438EA6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E10677-2DF6-4826-AC84-87F1CB263FD5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lg-doch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305675" y="188913"/>
            <a:ext cx="1768475" cy="1800225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0350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6551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245225"/>
            <a:ext cx="526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26AB8B44-BEE3-43FC-8C31-5D367DC729E9}" type="slidenum">
              <a:rPr lang="en-IN"/>
              <a:pPr/>
              <a:t>‹#›</a:t>
            </a:fld>
            <a:endParaRPr lang="en-IN"/>
          </a:p>
        </p:txBody>
      </p:sp>
      <p:pic>
        <p:nvPicPr>
          <p:cNvPr id="8201" name="Picture 9" descr="sdbndwe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65722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14554"/>
            <a:ext cx="7772400" cy="1385896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Bio-Medical Waste Management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Environmental and Health Paradigm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Priority areas for Patient safety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Safe clinical practices and hand hygiene 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Safe Surgical practices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Blood Safety 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Safe Injections Practices 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Health Care Waste Management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 care associated infections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343400"/>
          </a:xfrm>
        </p:spPr>
        <p:txBody>
          <a:bodyPr/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HCAIs complicate between 5-10% of admissions in acute care hospitals in industrialized countries 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It is estimated that this risk is up to 20 times higher in developing world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At any given time, 1.4 million people worldwide suffer from HCAI, and at least 50% of HCAI are preventable.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19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International Conventions related to Biomedical waste</a:t>
            </a:r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684212" y="1857364"/>
            <a:ext cx="7816878" cy="4268799"/>
          </a:xfrm>
        </p:spPr>
        <p:txBody>
          <a:bodyPr/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The Basel Convention on the Control of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Transboundary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Movement of Hazardous Wastes 1989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The Stockholm Convention on Persistent Organic Pollutants 2001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The 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Minamata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Convention on Mercury 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International Networks related to Bio-medical waste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785926"/>
            <a:ext cx="7772400" cy="469107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WHO:</a:t>
            </a:r>
          </a:p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World Alliance for Patient Safety</a:t>
            </a:r>
          </a:p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Safe Injection Global Network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NGOs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Hospital waste and Sustainable hospitals:</a:t>
            </a:r>
          </a:p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Health Care Without Harm (HCWH)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Anti-incineration: </a:t>
            </a:r>
          </a:p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GAIA (Global Anti Incinerator Alliance)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</a:rPr>
              <a:t>Mercury:</a:t>
            </a:r>
            <a:endParaRPr lang="en-US" sz="2400" dirty="0" smtClean="0">
              <a:solidFill>
                <a:srgbClr val="A5002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Zero Mercury working group and EEB</a:t>
            </a:r>
          </a:p>
          <a:p>
            <a:pPr eaLnBrk="1" hangingPunct="1">
              <a:buFont typeface="Wingdings" pitchFamily="2" charset="2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86519"/>
            <a:ext cx="5264150" cy="434955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Basel Convention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Control of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Transboundary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Movement of Hazardous Wastes and Their Disposal</a:t>
            </a:r>
          </a:p>
          <a:p>
            <a:pPr eaLnBrk="1" hangingPunct="1"/>
            <a:endParaRPr lang="en-US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Minimize hazardous waste (including clinical waste) generation and dispose it nearest to the point of generation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8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Stockholm Convention on Persistent Organic Pollutants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 global environmental treaty </a:t>
            </a:r>
          </a:p>
          <a:p>
            <a:pPr eaLnBrk="1" hangingPunct="1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It Entered into force on 17 May 2004 with ratification by 180 countries</a:t>
            </a:r>
          </a:p>
          <a:p>
            <a:pPr eaLnBrk="1" hangingPunct="1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India is a signatory of this convention and ratified it in 2006</a:t>
            </a:r>
          </a:p>
          <a:p>
            <a:pPr eaLnBrk="1" hangingPunct="1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Aims to eliminate or reduce the release of persistent organic pollutants (POPs) into the environment</a:t>
            </a:r>
          </a:p>
          <a:p>
            <a:pPr eaLnBrk="1" hangingPunct="1">
              <a:buFont typeface="Wingdings" pitchFamily="2" charset="2"/>
              <a:buNone/>
            </a:pPr>
            <a:endParaRPr lang="en-US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28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Stockholm and Medical waste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PVC in medical waste responsible for release of Dioxins and Furans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Indian Rules set out a phase out date for PVC Products (BMW 2016)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Standard set for Dioxins &amp;Furans                 (0.1ngTEQ/Nm3)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Minamata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Convention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To protect human health and the environment from mercury 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Adopted in 2013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Phase out of Mercury added products, including mercury medical instruments, by 2020</a:t>
            </a:r>
          </a:p>
          <a:p>
            <a:endParaRPr lang="en-US" sz="28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India on the mercury front	</a:t>
            </a:r>
            <a:endParaRPr lang="en-IN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India is a signatory to the convention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Mercury containing lamps has been included in the revised E waste regulation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EPR is applicable to disposal of mercury containing lamps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India has shifted 32 of its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chlor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alkali plants to mercury free technology</a:t>
            </a:r>
          </a:p>
          <a:p>
            <a:endParaRPr lang="en-IN" sz="28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153400" cy="1219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World alliance for patient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In 2002, World Health assembly passed a resolution calling member states to work for safety of Patients. </a:t>
            </a:r>
          </a:p>
          <a:p>
            <a:pPr>
              <a:defRPr/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In 2004, World Alliance for Patient safety was formed.</a:t>
            </a:r>
          </a:p>
          <a:p>
            <a:pPr>
              <a:defRPr/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 First Challenge is “Clean care is Safer Care” (2005) </a:t>
            </a:r>
          </a:p>
          <a:p>
            <a:pPr>
              <a:defRPr/>
            </a:pPr>
            <a:r>
              <a:rPr lang="en-US" sz="2600" b="0" dirty="0" smtClean="0">
                <a:latin typeface="Times New Roman" pitchFamily="18" charset="0"/>
                <a:cs typeface="Times New Roman" pitchFamily="18" charset="0"/>
              </a:rPr>
              <a:t>A formal pledge committing to address health care-associated infection in the country was signed by Government of India. </a:t>
            </a:r>
            <a:endParaRPr lang="en-US" sz="2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-temp">
  <a:themeElements>
    <a:clrScheme name="ppt-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temp">
      <a:majorFont>
        <a:latin typeface="ITC Officina Sans Book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</Template>
  <TotalTime>9</TotalTime>
  <Words>531</Words>
  <Application>Microsoft PowerPoint</Application>
  <PresentationFormat>On-screen Show (4:3)</PresentationFormat>
  <Paragraphs>80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ppt-temp</vt:lpstr>
      <vt:lpstr>Bio-Medical Waste Management </vt:lpstr>
      <vt:lpstr>International Conventions related to Biomedical waste</vt:lpstr>
      <vt:lpstr>International Networks related to Bio-medical waste</vt:lpstr>
      <vt:lpstr>Basel Convention</vt:lpstr>
      <vt:lpstr>Stockholm Convention on Persistent Organic Pollutants</vt:lpstr>
      <vt:lpstr>Stockholm and Medical waste</vt:lpstr>
      <vt:lpstr>Minamata Convention</vt:lpstr>
      <vt:lpstr>India on the mercury front </vt:lpstr>
      <vt:lpstr>World alliance for patient safety</vt:lpstr>
      <vt:lpstr>Priority areas for Patient safety </vt:lpstr>
      <vt:lpstr>Health care associated infections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Bio-Medical Waste Management </dc:title>
  <dc:creator>tripti</dc:creator>
  <cp:lastModifiedBy>tripti</cp:lastModifiedBy>
  <cp:revision>2</cp:revision>
  <dcterms:created xsi:type="dcterms:W3CDTF">2016-06-29T11:20:45Z</dcterms:created>
  <dcterms:modified xsi:type="dcterms:W3CDTF">2016-06-29T11:32:37Z</dcterms:modified>
</cp:coreProperties>
</file>