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05249-0D55-49D1-99A1-7D97B20D88A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F7FED79-88A5-4AB4-B991-BB81F8B6FCA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WARD/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NURSING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STATION </a:t>
          </a:r>
        </a:p>
      </dgm:t>
    </dgm:pt>
    <dgm:pt modelId="{A371A460-7D91-468F-8148-0658452D6230}" type="parTrans" cxnId="{2A3D062E-AF97-4077-9921-FFEF50AB0CEC}">
      <dgm:prSet/>
      <dgm:spPr/>
      <dgm:t>
        <a:bodyPr/>
        <a:lstStyle/>
        <a:p>
          <a:endParaRPr lang="en-IN"/>
        </a:p>
      </dgm:t>
    </dgm:pt>
    <dgm:pt modelId="{D646898E-0BFA-4EB6-8208-1DCACB146F48}" type="sibTrans" cxnId="{2A3D062E-AF97-4077-9921-FFEF50AB0CEC}">
      <dgm:prSet/>
      <dgm:spPr/>
      <dgm:t>
        <a:bodyPr/>
        <a:lstStyle/>
        <a:p>
          <a:endParaRPr lang="en-IN"/>
        </a:p>
      </dgm:t>
    </dgm:pt>
    <dgm:pt modelId="{5601991F-493F-4055-92A8-C0C8AB149D8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INFECTIOUS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 WASTE</a:t>
          </a:r>
        </a:p>
      </dgm:t>
    </dgm:pt>
    <dgm:pt modelId="{B5413471-E13B-4C0D-B213-788008ADD8C8}" type="parTrans" cxnId="{6AAFEC52-76AD-4F16-A04E-A076522A78DF}">
      <dgm:prSet/>
      <dgm:spPr/>
      <dgm:t>
        <a:bodyPr/>
        <a:lstStyle/>
        <a:p>
          <a:endParaRPr lang="en-IN"/>
        </a:p>
      </dgm:t>
    </dgm:pt>
    <dgm:pt modelId="{60B0A338-4704-489A-9B64-DA696390CD20}" type="sibTrans" cxnId="{6AAFEC52-76AD-4F16-A04E-A076522A78DF}">
      <dgm:prSet/>
      <dgm:spPr/>
      <dgm:t>
        <a:bodyPr/>
        <a:lstStyle/>
        <a:p>
          <a:endParaRPr lang="en-IN"/>
        </a:p>
      </dgm:t>
    </dgm:pt>
    <dgm:pt modelId="{50EDD0DF-DD20-466D-BF23-0066157F0B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YELLOW BAG</a:t>
          </a:r>
        </a:p>
      </dgm:t>
    </dgm:pt>
    <dgm:pt modelId="{C9C26F41-0A97-4F41-A7F5-FEA5225F0F36}" type="parTrans" cxnId="{46DE2122-FD48-49BD-B798-EEC22D80949F}">
      <dgm:prSet/>
      <dgm:spPr/>
      <dgm:t>
        <a:bodyPr/>
        <a:lstStyle/>
        <a:p>
          <a:endParaRPr lang="en-IN"/>
        </a:p>
      </dgm:t>
    </dgm:pt>
    <dgm:pt modelId="{6F5686FB-E0D9-4DAB-BA85-01E7D1B04602}" type="sibTrans" cxnId="{46DE2122-FD48-49BD-B798-EEC22D80949F}">
      <dgm:prSet/>
      <dgm:spPr/>
      <dgm:t>
        <a:bodyPr/>
        <a:lstStyle/>
        <a:p>
          <a:endParaRPr lang="en-IN"/>
        </a:p>
      </dgm:t>
    </dgm:pt>
    <dgm:pt modelId="{98682213-04AA-4417-BBF7-B7B0F8C1E0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ONE PERSON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DESIGNATED</a:t>
          </a:r>
        </a:p>
      </dgm:t>
    </dgm:pt>
    <dgm:pt modelId="{B0845985-84F8-43EF-A39C-4DA12C85E62E}" type="parTrans" cxnId="{A0E58182-B1C8-44DD-9874-A2F554CD03EC}">
      <dgm:prSet/>
      <dgm:spPr/>
      <dgm:t>
        <a:bodyPr/>
        <a:lstStyle/>
        <a:p>
          <a:endParaRPr lang="en-IN"/>
        </a:p>
      </dgm:t>
    </dgm:pt>
    <dgm:pt modelId="{BC3AAB6E-A002-4A92-B63D-9564FA06B108}" type="sibTrans" cxnId="{A0E58182-B1C8-44DD-9874-A2F554CD03EC}">
      <dgm:prSet/>
      <dgm:spPr/>
      <dgm:t>
        <a:bodyPr/>
        <a:lstStyle/>
        <a:p>
          <a:endParaRPr lang="en-IN"/>
        </a:p>
      </dgm:t>
    </dgm:pt>
    <dgm:pt modelId="{ACF9BF6E-994E-4090-B423-081647B05C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PICKED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ONCE</a:t>
          </a:r>
        </a:p>
      </dgm:t>
    </dgm:pt>
    <dgm:pt modelId="{44705511-4438-4ACF-9FA9-7C8F680D82C6}" type="parTrans" cxnId="{973A8281-A708-4E03-8617-2CE763E59364}">
      <dgm:prSet/>
      <dgm:spPr/>
      <dgm:t>
        <a:bodyPr/>
        <a:lstStyle/>
        <a:p>
          <a:endParaRPr lang="en-IN"/>
        </a:p>
      </dgm:t>
    </dgm:pt>
    <dgm:pt modelId="{2D040AA6-97AE-42EA-8624-76D3B6A3CC0B}" type="sibTrans" cxnId="{973A8281-A708-4E03-8617-2CE763E59364}">
      <dgm:prSet/>
      <dgm:spPr/>
      <dgm:t>
        <a:bodyPr/>
        <a:lstStyle/>
        <a:p>
          <a:endParaRPr lang="en-IN"/>
        </a:p>
      </dgm:t>
    </dgm:pt>
    <dgm:pt modelId="{5B06F151-3D4E-4E27-A958-05CD12D7FA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BAGS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COLLECTED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IN A TROLLEY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WITH A BIN</a:t>
          </a:r>
        </a:p>
      </dgm:t>
    </dgm:pt>
    <dgm:pt modelId="{1EF6D3A0-89DC-4BAE-9EC7-B3D611C14D62}" type="parTrans" cxnId="{029665EA-1507-47DD-B883-C0EE7EEBA30C}">
      <dgm:prSet/>
      <dgm:spPr/>
      <dgm:t>
        <a:bodyPr/>
        <a:lstStyle/>
        <a:p>
          <a:endParaRPr lang="en-IN"/>
        </a:p>
      </dgm:t>
    </dgm:pt>
    <dgm:pt modelId="{EDA01513-1F5C-4E26-85EE-71D44B045207}" type="sibTrans" cxnId="{029665EA-1507-47DD-B883-C0EE7EEBA30C}">
      <dgm:prSet/>
      <dgm:spPr/>
      <dgm:t>
        <a:bodyPr/>
        <a:lstStyle/>
        <a:p>
          <a:endParaRPr lang="en-IN"/>
        </a:p>
      </dgm:t>
    </dgm:pt>
    <dgm:pt modelId="{EEC992AD-C261-48E7-A6B8-F0FD67A4AFD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INCINERATED</a:t>
          </a:r>
        </a:p>
      </dgm:t>
    </dgm:pt>
    <dgm:pt modelId="{3BAE9B0E-5450-4E20-8B3D-2102B5228E4D}" type="parTrans" cxnId="{3E275DD4-23C5-42C5-A663-0A87232D97B5}">
      <dgm:prSet/>
      <dgm:spPr/>
      <dgm:t>
        <a:bodyPr/>
        <a:lstStyle/>
        <a:p>
          <a:endParaRPr lang="en-IN"/>
        </a:p>
      </dgm:t>
    </dgm:pt>
    <dgm:pt modelId="{47339192-5026-48B3-8083-6A9426D679A7}" type="sibTrans" cxnId="{3E275DD4-23C5-42C5-A663-0A87232D97B5}">
      <dgm:prSet/>
      <dgm:spPr/>
      <dgm:t>
        <a:bodyPr/>
        <a:lstStyle/>
        <a:p>
          <a:endParaRPr lang="en-IN"/>
        </a:p>
      </dgm:t>
    </dgm:pt>
    <dgm:pt modelId="{86C06500-A345-4BD5-BF27-B8FD70EF90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PLASTIC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WASTE</a:t>
          </a:r>
        </a:p>
      </dgm:t>
    </dgm:pt>
    <dgm:pt modelId="{54F5ADCE-05C9-477F-9779-677A533B9CED}" type="parTrans" cxnId="{109EA9C9-E696-4369-82D9-460FA866BC62}">
      <dgm:prSet/>
      <dgm:spPr/>
      <dgm:t>
        <a:bodyPr/>
        <a:lstStyle/>
        <a:p>
          <a:endParaRPr lang="en-IN"/>
        </a:p>
      </dgm:t>
    </dgm:pt>
    <dgm:pt modelId="{A56FBB19-2D26-4CAB-879F-13212183CF5E}" type="sibTrans" cxnId="{109EA9C9-E696-4369-82D9-460FA866BC62}">
      <dgm:prSet/>
      <dgm:spPr/>
      <dgm:t>
        <a:bodyPr/>
        <a:lstStyle/>
        <a:p>
          <a:endParaRPr lang="en-IN"/>
        </a:p>
      </dgm:t>
    </dgm:pt>
    <dgm:pt modelId="{C1591316-C449-4CBA-BF6E-5CB629CBE4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Red Bag</a:t>
          </a:r>
        </a:p>
      </dgm:t>
    </dgm:pt>
    <dgm:pt modelId="{4AF00881-08C8-4122-9E46-AC8699FA513D}" type="parTrans" cxnId="{9307DC53-4AB0-4B14-BD57-3CCC6787C2D7}">
      <dgm:prSet/>
      <dgm:spPr/>
      <dgm:t>
        <a:bodyPr/>
        <a:lstStyle/>
        <a:p>
          <a:endParaRPr lang="en-IN"/>
        </a:p>
      </dgm:t>
    </dgm:pt>
    <dgm:pt modelId="{040BC0FF-2FEB-4967-A9C7-7FC05058D334}" type="sibTrans" cxnId="{9307DC53-4AB0-4B14-BD57-3CCC6787C2D7}">
      <dgm:prSet/>
      <dgm:spPr/>
      <dgm:t>
        <a:bodyPr/>
        <a:lstStyle/>
        <a:p>
          <a:endParaRPr lang="en-IN"/>
        </a:p>
      </dgm:t>
    </dgm:pt>
    <dgm:pt modelId="{40AEE063-A4BE-4ABB-B0EA-42CDCA9B0D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ONE PERSON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DESIGNATED</a:t>
          </a:r>
        </a:p>
      </dgm:t>
    </dgm:pt>
    <dgm:pt modelId="{E14F3EE1-5487-40ED-8944-A1D509AFCB91}" type="parTrans" cxnId="{46575F23-8C67-4F62-BF0E-2C57D37063D6}">
      <dgm:prSet/>
      <dgm:spPr/>
      <dgm:t>
        <a:bodyPr/>
        <a:lstStyle/>
        <a:p>
          <a:endParaRPr lang="en-IN"/>
        </a:p>
      </dgm:t>
    </dgm:pt>
    <dgm:pt modelId="{C60B0690-4E42-4BBB-8C7A-B4B86306A286}" type="sibTrans" cxnId="{46575F23-8C67-4F62-BF0E-2C57D37063D6}">
      <dgm:prSet/>
      <dgm:spPr/>
      <dgm:t>
        <a:bodyPr/>
        <a:lstStyle/>
        <a:p>
          <a:endParaRPr lang="en-IN"/>
        </a:p>
      </dgm:t>
    </dgm:pt>
    <dgm:pt modelId="{BF56CB29-D10A-4EF3-9F0B-3847CE62EA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PICKED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ONCE</a:t>
          </a:r>
        </a:p>
      </dgm:t>
    </dgm:pt>
    <dgm:pt modelId="{D7BF3ED1-0B36-4CA8-BF86-0D088E2A73B3}" type="parTrans" cxnId="{51507662-6D13-450C-83BC-1A0A351FA58B}">
      <dgm:prSet/>
      <dgm:spPr/>
      <dgm:t>
        <a:bodyPr/>
        <a:lstStyle/>
        <a:p>
          <a:endParaRPr lang="en-IN"/>
        </a:p>
      </dgm:t>
    </dgm:pt>
    <dgm:pt modelId="{A0BA7F24-3C2B-430A-A35E-0D27479FCC51}" type="sibTrans" cxnId="{51507662-6D13-450C-83BC-1A0A351FA58B}">
      <dgm:prSet/>
      <dgm:spPr/>
      <dgm:t>
        <a:bodyPr/>
        <a:lstStyle/>
        <a:p>
          <a:endParaRPr lang="en-IN"/>
        </a:p>
      </dgm:t>
    </dgm:pt>
    <dgm:pt modelId="{11C1FDAF-4C0C-40E2-90A1-5538A144E3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DISINFECTED 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WARDS &amp; THE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 BAGS TAKEN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 IN A LARGE BIN</a:t>
          </a:r>
        </a:p>
      </dgm:t>
    </dgm:pt>
    <dgm:pt modelId="{A1BAA4B9-04AA-4FF2-B57E-4E04D973B213}" type="parTrans" cxnId="{0758FF3C-90B4-434E-9676-0680CFA47C98}">
      <dgm:prSet/>
      <dgm:spPr/>
      <dgm:t>
        <a:bodyPr/>
        <a:lstStyle/>
        <a:p>
          <a:endParaRPr lang="en-IN"/>
        </a:p>
      </dgm:t>
    </dgm:pt>
    <dgm:pt modelId="{14B75580-1A40-48A5-BC89-E1ECFA41E58E}" type="sibTrans" cxnId="{0758FF3C-90B4-434E-9676-0680CFA47C98}">
      <dgm:prSet/>
      <dgm:spPr/>
      <dgm:t>
        <a:bodyPr/>
        <a:lstStyle/>
        <a:p>
          <a:endParaRPr lang="en-IN"/>
        </a:p>
      </dgm:t>
    </dgm:pt>
    <dgm:pt modelId="{A8578301-F6B4-4869-99FA-5ED9FDF0CB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MUTILATED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GIVEN TO 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CONTRACTOR</a:t>
          </a:r>
        </a:p>
      </dgm:t>
    </dgm:pt>
    <dgm:pt modelId="{E6A57810-5AD8-47AA-9CF3-97E094E0DD04}" type="parTrans" cxnId="{E9C1174E-3AA6-43F3-BEDC-EEDEAAE3F04B}">
      <dgm:prSet/>
      <dgm:spPr/>
      <dgm:t>
        <a:bodyPr/>
        <a:lstStyle/>
        <a:p>
          <a:endParaRPr lang="en-IN"/>
        </a:p>
      </dgm:t>
    </dgm:pt>
    <dgm:pt modelId="{D3CD492E-7F7B-41E2-A9FF-A97AEEB36E34}" type="sibTrans" cxnId="{E9C1174E-3AA6-43F3-BEDC-EEDEAAE3F04B}">
      <dgm:prSet/>
      <dgm:spPr/>
      <dgm:t>
        <a:bodyPr/>
        <a:lstStyle/>
        <a:p>
          <a:endParaRPr lang="en-IN"/>
        </a:p>
      </dgm:t>
    </dgm:pt>
    <dgm:pt modelId="{BB881353-BE16-48A4-916B-4B45227542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GENERAL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WASTE</a:t>
          </a:r>
        </a:p>
      </dgm:t>
    </dgm:pt>
    <dgm:pt modelId="{D78FB9AE-C8D7-47CC-A9F3-5D5989995C84}" type="parTrans" cxnId="{8134D7F2-6F56-4FCA-8E7C-B68C84085C10}">
      <dgm:prSet/>
      <dgm:spPr/>
      <dgm:t>
        <a:bodyPr/>
        <a:lstStyle/>
        <a:p>
          <a:endParaRPr lang="en-IN"/>
        </a:p>
      </dgm:t>
    </dgm:pt>
    <dgm:pt modelId="{1A137FF9-BD79-46C3-A184-F48C62BC504B}" type="sibTrans" cxnId="{8134D7F2-6F56-4FCA-8E7C-B68C84085C10}">
      <dgm:prSet/>
      <dgm:spPr/>
      <dgm:t>
        <a:bodyPr/>
        <a:lstStyle/>
        <a:p>
          <a:endParaRPr lang="en-IN"/>
        </a:p>
      </dgm:t>
    </dgm:pt>
    <dgm:pt modelId="{E1282359-CD07-4883-8631-F96E7208B7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BLACK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BAG</a:t>
          </a:r>
        </a:p>
      </dgm:t>
    </dgm:pt>
    <dgm:pt modelId="{988B5C52-DC6F-476C-A7BC-E02C3D4EC34F}" type="parTrans" cxnId="{E478F6FE-23D4-4E44-B7C5-A6FC791F7E9C}">
      <dgm:prSet/>
      <dgm:spPr/>
      <dgm:t>
        <a:bodyPr/>
        <a:lstStyle/>
        <a:p>
          <a:endParaRPr lang="en-IN"/>
        </a:p>
      </dgm:t>
    </dgm:pt>
    <dgm:pt modelId="{60F5D2F7-03D3-4A0C-93D2-9DCD6E9025AF}" type="sibTrans" cxnId="{E478F6FE-23D4-4E44-B7C5-A6FC791F7E9C}">
      <dgm:prSet/>
      <dgm:spPr/>
      <dgm:t>
        <a:bodyPr/>
        <a:lstStyle/>
        <a:p>
          <a:endParaRPr lang="en-IN"/>
        </a:p>
      </dgm:t>
    </dgm:pt>
    <dgm:pt modelId="{56FA06FC-F46A-4022-8970-C23154A151E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WARD BOY</a:t>
          </a:r>
        </a:p>
      </dgm:t>
    </dgm:pt>
    <dgm:pt modelId="{CDEE094C-0A6F-469A-BF91-772370152B4D}" type="parTrans" cxnId="{8A69B07E-164E-4D79-B726-6B3ED5F26D3D}">
      <dgm:prSet/>
      <dgm:spPr/>
      <dgm:t>
        <a:bodyPr/>
        <a:lstStyle/>
        <a:p>
          <a:endParaRPr lang="en-IN"/>
        </a:p>
      </dgm:t>
    </dgm:pt>
    <dgm:pt modelId="{E7B09788-7075-41B6-9C79-152BA3E3C026}" type="sibTrans" cxnId="{8A69B07E-164E-4D79-B726-6B3ED5F26D3D}">
      <dgm:prSet/>
      <dgm:spPr/>
      <dgm:t>
        <a:bodyPr/>
        <a:lstStyle/>
        <a:p>
          <a:endParaRPr lang="en-IN"/>
        </a:p>
      </dgm:t>
    </dgm:pt>
    <dgm:pt modelId="{C279DAA3-5479-4B4A-BD51-F244A5E5CC2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PICKED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TWICE</a:t>
          </a:r>
        </a:p>
      </dgm:t>
    </dgm:pt>
    <dgm:pt modelId="{8CB643AE-0382-45DC-8329-E92FDAD4A628}" type="parTrans" cxnId="{79DB6477-B8A1-4DC0-B438-4B1B2ACF6A1A}">
      <dgm:prSet/>
      <dgm:spPr/>
      <dgm:t>
        <a:bodyPr/>
        <a:lstStyle/>
        <a:p>
          <a:endParaRPr lang="en-IN"/>
        </a:p>
      </dgm:t>
    </dgm:pt>
    <dgm:pt modelId="{66D88AFD-4638-4455-8EAA-1B764FAF6131}" type="sibTrans" cxnId="{79DB6477-B8A1-4DC0-B438-4B1B2ACF6A1A}">
      <dgm:prSet/>
      <dgm:spPr/>
      <dgm:t>
        <a:bodyPr/>
        <a:lstStyle/>
        <a:p>
          <a:endParaRPr lang="en-IN"/>
        </a:p>
      </dgm:t>
    </dgm:pt>
    <dgm:pt modelId="{72B560E1-44EA-4674-BACC-D8DC55D899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BAGS TAKEN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TO A CENTRAL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POINT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BY WARD BOYS</a:t>
          </a:r>
        </a:p>
      </dgm:t>
    </dgm:pt>
    <dgm:pt modelId="{AC649772-2037-442D-959B-E00D73F43E41}" type="parTrans" cxnId="{81D7CFD7-690A-4C56-8254-8E840893AF14}">
      <dgm:prSet/>
      <dgm:spPr/>
      <dgm:t>
        <a:bodyPr/>
        <a:lstStyle/>
        <a:p>
          <a:endParaRPr lang="en-IN"/>
        </a:p>
      </dgm:t>
    </dgm:pt>
    <dgm:pt modelId="{62398252-4E23-41C3-8545-EA5F1E186302}" type="sibTrans" cxnId="{81D7CFD7-690A-4C56-8254-8E840893AF14}">
      <dgm:prSet/>
      <dgm:spPr/>
      <dgm:t>
        <a:bodyPr/>
        <a:lstStyle/>
        <a:p>
          <a:endParaRPr lang="en-IN"/>
        </a:p>
      </dgm:t>
    </dgm:pt>
    <dgm:pt modelId="{2B555CC1-DCC7-4D2C-AB27-F0CA22552B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MUNICIPAL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BIN,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PIGGERY</a:t>
          </a:r>
        </a:p>
      </dgm:t>
    </dgm:pt>
    <dgm:pt modelId="{5B54E9E3-F48B-4012-873F-9EC09114F142}" type="parTrans" cxnId="{9E62572C-F062-46FC-B3A3-7ED6C9AED7DF}">
      <dgm:prSet/>
      <dgm:spPr/>
      <dgm:t>
        <a:bodyPr/>
        <a:lstStyle/>
        <a:p>
          <a:endParaRPr lang="en-IN"/>
        </a:p>
      </dgm:t>
    </dgm:pt>
    <dgm:pt modelId="{BCD92BF0-1146-4327-AB24-9BDF02E89514}" type="sibTrans" cxnId="{9E62572C-F062-46FC-B3A3-7ED6C9AED7DF}">
      <dgm:prSet/>
      <dgm:spPr/>
      <dgm:t>
        <a:bodyPr/>
        <a:lstStyle/>
        <a:p>
          <a:endParaRPr lang="en-IN"/>
        </a:p>
      </dgm:t>
    </dgm:pt>
    <dgm:pt modelId="{16D1E996-DE74-416C-9D4F-D0094B20B4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SHARPS</a:t>
          </a:r>
        </a:p>
      </dgm:t>
    </dgm:pt>
    <dgm:pt modelId="{940AFE64-5C7F-4485-AD85-852869786E3E}" type="parTrans" cxnId="{159A1483-FBE2-4F11-B6D4-BA0E93221CA4}">
      <dgm:prSet/>
      <dgm:spPr/>
      <dgm:t>
        <a:bodyPr/>
        <a:lstStyle/>
        <a:p>
          <a:endParaRPr lang="en-IN"/>
        </a:p>
      </dgm:t>
    </dgm:pt>
    <dgm:pt modelId="{1AA27F0C-1510-4BA4-AC0C-4D612D314561}" type="sibTrans" cxnId="{159A1483-FBE2-4F11-B6D4-BA0E93221CA4}">
      <dgm:prSet/>
      <dgm:spPr/>
      <dgm:t>
        <a:bodyPr/>
        <a:lstStyle/>
        <a:p>
          <a:endParaRPr lang="en-IN"/>
        </a:p>
      </dgm:t>
    </dgm:pt>
    <dgm:pt modelId="{932BBE90-D62C-4BD3-AD7C-4DD81C6FBF2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White/Translucent Puncture proof bag</a:t>
          </a:r>
        </a:p>
      </dgm:t>
    </dgm:pt>
    <dgm:pt modelId="{DBF84E9B-DE9E-4784-B73E-85DFBDFDF320}" type="parTrans" cxnId="{160DAB8C-E59C-4B9F-9B76-F3CC7E50563C}">
      <dgm:prSet/>
      <dgm:spPr/>
      <dgm:t>
        <a:bodyPr/>
        <a:lstStyle/>
        <a:p>
          <a:endParaRPr lang="en-IN"/>
        </a:p>
      </dgm:t>
    </dgm:pt>
    <dgm:pt modelId="{0702DA98-1E9B-4DCA-8958-DB678002635F}" type="sibTrans" cxnId="{160DAB8C-E59C-4B9F-9B76-F3CC7E50563C}">
      <dgm:prSet/>
      <dgm:spPr/>
      <dgm:t>
        <a:bodyPr/>
        <a:lstStyle/>
        <a:p>
          <a:endParaRPr lang="en-IN"/>
        </a:p>
      </dgm:t>
    </dgm:pt>
    <dgm:pt modelId="{132336B9-0465-40CD-9397-AE5BA68E0F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ONE PERSON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DESIGNATED</a:t>
          </a:r>
        </a:p>
      </dgm:t>
    </dgm:pt>
    <dgm:pt modelId="{8943D084-A698-4FFF-BF74-6D26AC011EC9}" type="parTrans" cxnId="{4D6E192A-0E35-4948-95AD-2413E27F506E}">
      <dgm:prSet/>
      <dgm:spPr/>
      <dgm:t>
        <a:bodyPr/>
        <a:lstStyle/>
        <a:p>
          <a:endParaRPr lang="en-IN"/>
        </a:p>
      </dgm:t>
    </dgm:pt>
    <dgm:pt modelId="{28987513-3595-4681-A8BF-E2080BCAC545}" type="sibTrans" cxnId="{4D6E192A-0E35-4948-95AD-2413E27F506E}">
      <dgm:prSet/>
      <dgm:spPr/>
      <dgm:t>
        <a:bodyPr/>
        <a:lstStyle/>
        <a:p>
          <a:endParaRPr lang="en-IN"/>
        </a:p>
      </dgm:t>
    </dgm:pt>
    <dgm:pt modelId="{459160F2-2B34-48C0-B7C9-E75EF00F6D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PICKED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ONCE</a:t>
          </a:r>
        </a:p>
      </dgm:t>
    </dgm:pt>
    <dgm:pt modelId="{72B531ED-7A08-43EE-B022-2384C902AAA8}" type="parTrans" cxnId="{A68FC9B0-88C9-4CF7-BD28-A158D5032FE2}">
      <dgm:prSet/>
      <dgm:spPr/>
      <dgm:t>
        <a:bodyPr/>
        <a:lstStyle/>
        <a:p>
          <a:endParaRPr lang="en-IN"/>
        </a:p>
      </dgm:t>
    </dgm:pt>
    <dgm:pt modelId="{2342DD66-09E3-442B-8479-1B95689EEEF1}" type="sibTrans" cxnId="{A68FC9B0-88C9-4CF7-BD28-A158D5032FE2}">
      <dgm:prSet/>
      <dgm:spPr/>
      <dgm:t>
        <a:bodyPr/>
        <a:lstStyle/>
        <a:p>
          <a:endParaRPr lang="en-IN"/>
        </a:p>
      </dgm:t>
    </dgm:pt>
    <dgm:pt modelId="{F9D7DB2B-44C5-4883-AA38-CA5781BFF7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DISINFECTED IN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 WARDS, CONTENTS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SIEVED 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COLLECTED IN A BUCKET</a:t>
          </a:r>
        </a:p>
      </dgm:t>
    </dgm:pt>
    <dgm:pt modelId="{3F7F31B7-E0C9-4659-851A-7635E119E90C}" type="parTrans" cxnId="{51BA09BA-D715-44CB-A380-79150222C076}">
      <dgm:prSet/>
      <dgm:spPr/>
      <dgm:t>
        <a:bodyPr/>
        <a:lstStyle/>
        <a:p>
          <a:endParaRPr lang="en-IN"/>
        </a:p>
      </dgm:t>
    </dgm:pt>
    <dgm:pt modelId="{54F06EAA-93CD-4D4E-82C0-5F71EDF28603}" type="sibTrans" cxnId="{51BA09BA-D715-44CB-A380-79150222C076}">
      <dgm:prSet/>
      <dgm:spPr/>
      <dgm:t>
        <a:bodyPr/>
        <a:lstStyle/>
        <a:p>
          <a:endParaRPr lang="en-IN"/>
        </a:p>
      </dgm:t>
    </dgm:pt>
    <dgm:pt modelId="{6D5372DC-072C-4939-AB8E-16EDB9C66A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COLLECTED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IN THE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HOSPITAL</a:t>
          </a:r>
        </a:p>
      </dgm:t>
    </dgm:pt>
    <dgm:pt modelId="{EF1A0FD6-E7EC-4D26-8B9D-FBB9C920AA4A}" type="parTrans" cxnId="{C948D8CF-1608-4BA5-A1C7-95B8B47BBEC0}">
      <dgm:prSet/>
      <dgm:spPr/>
      <dgm:t>
        <a:bodyPr/>
        <a:lstStyle/>
        <a:p>
          <a:endParaRPr lang="en-IN"/>
        </a:p>
      </dgm:t>
    </dgm:pt>
    <dgm:pt modelId="{DA89786C-E32C-46F4-B145-FAC14CCD0065}" type="sibTrans" cxnId="{C948D8CF-1608-4BA5-A1C7-95B8B47BBEC0}">
      <dgm:prSet/>
      <dgm:spPr/>
      <dgm:t>
        <a:bodyPr/>
        <a:lstStyle/>
        <a:p>
          <a:endParaRPr lang="en-IN"/>
        </a:p>
      </dgm:t>
    </dgm:pt>
    <dgm:pt modelId="{C1117398-1321-4956-82F0-F25544C92F88}" type="pres">
      <dgm:prSet presAssocID="{4FD05249-0D55-49D1-99A1-7D97B20D88A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8641DD-0D97-4BA0-9859-48B9B2A29EBF}" type="pres">
      <dgm:prSet presAssocID="{1F7FED79-88A5-4AB4-B991-BB81F8B6FCA5}" presName="hierRoot1" presStyleCnt="0">
        <dgm:presLayoutVars>
          <dgm:hierBranch/>
        </dgm:presLayoutVars>
      </dgm:prSet>
      <dgm:spPr/>
    </dgm:pt>
    <dgm:pt modelId="{027AC5CD-503F-41E8-9B3E-62814E69E7BC}" type="pres">
      <dgm:prSet presAssocID="{1F7FED79-88A5-4AB4-B991-BB81F8B6FCA5}" presName="rootComposite1" presStyleCnt="0"/>
      <dgm:spPr/>
    </dgm:pt>
    <dgm:pt modelId="{0B38A952-AF85-42E5-BEF9-910BDB7CEA90}" type="pres">
      <dgm:prSet presAssocID="{1F7FED79-88A5-4AB4-B991-BB81F8B6FCA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A68862B-4948-4EFB-B423-6BCBF01F2DDA}" type="pres">
      <dgm:prSet presAssocID="{1F7FED79-88A5-4AB4-B991-BB81F8B6FCA5}" presName="rootConnector1" presStyleLbl="node1" presStyleIdx="0" presStyleCnt="0"/>
      <dgm:spPr/>
      <dgm:t>
        <a:bodyPr/>
        <a:lstStyle/>
        <a:p>
          <a:endParaRPr lang="en-IN"/>
        </a:p>
      </dgm:t>
    </dgm:pt>
    <dgm:pt modelId="{FC779FCB-97FD-436E-8E01-EF12814D27C8}" type="pres">
      <dgm:prSet presAssocID="{1F7FED79-88A5-4AB4-B991-BB81F8B6FCA5}" presName="hierChild2" presStyleCnt="0"/>
      <dgm:spPr/>
    </dgm:pt>
    <dgm:pt modelId="{D06203AB-0B54-471A-9D99-A5BAA85F1516}" type="pres">
      <dgm:prSet presAssocID="{B5413471-E13B-4C0D-B213-788008ADD8C8}" presName="Name35" presStyleLbl="parChTrans1D2" presStyleIdx="0" presStyleCnt="4"/>
      <dgm:spPr/>
      <dgm:t>
        <a:bodyPr/>
        <a:lstStyle/>
        <a:p>
          <a:endParaRPr lang="en-IN"/>
        </a:p>
      </dgm:t>
    </dgm:pt>
    <dgm:pt modelId="{1835F35F-7999-4F02-8C4F-76B8A7673D10}" type="pres">
      <dgm:prSet presAssocID="{5601991F-493F-4055-92A8-C0C8AB149D80}" presName="hierRoot2" presStyleCnt="0">
        <dgm:presLayoutVars>
          <dgm:hierBranch/>
        </dgm:presLayoutVars>
      </dgm:prSet>
      <dgm:spPr/>
    </dgm:pt>
    <dgm:pt modelId="{B28B0EE4-D5AF-4CC0-924C-07B870B37F25}" type="pres">
      <dgm:prSet presAssocID="{5601991F-493F-4055-92A8-C0C8AB149D80}" presName="rootComposite" presStyleCnt="0"/>
      <dgm:spPr/>
    </dgm:pt>
    <dgm:pt modelId="{903F966D-9CE0-4878-B889-962C3572017D}" type="pres">
      <dgm:prSet presAssocID="{5601991F-493F-4055-92A8-C0C8AB149D8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CEC9A7B-32F9-4CB6-8162-ABAD082C38EA}" type="pres">
      <dgm:prSet presAssocID="{5601991F-493F-4055-92A8-C0C8AB149D80}" presName="rootConnector" presStyleLbl="node2" presStyleIdx="0" presStyleCnt="4"/>
      <dgm:spPr/>
      <dgm:t>
        <a:bodyPr/>
        <a:lstStyle/>
        <a:p>
          <a:endParaRPr lang="en-IN"/>
        </a:p>
      </dgm:t>
    </dgm:pt>
    <dgm:pt modelId="{3B906843-EB26-4B41-8B79-36D84B8471DA}" type="pres">
      <dgm:prSet presAssocID="{5601991F-493F-4055-92A8-C0C8AB149D80}" presName="hierChild4" presStyleCnt="0"/>
      <dgm:spPr/>
    </dgm:pt>
    <dgm:pt modelId="{E99B3336-7E1E-4687-9B1A-F0662339E235}" type="pres">
      <dgm:prSet presAssocID="{C9C26F41-0A97-4F41-A7F5-FEA5225F0F36}" presName="Name35" presStyleLbl="parChTrans1D3" presStyleIdx="0" presStyleCnt="4"/>
      <dgm:spPr/>
      <dgm:t>
        <a:bodyPr/>
        <a:lstStyle/>
        <a:p>
          <a:endParaRPr lang="en-IN"/>
        </a:p>
      </dgm:t>
    </dgm:pt>
    <dgm:pt modelId="{5D71535F-21B0-451E-A21B-655BAC9316C0}" type="pres">
      <dgm:prSet presAssocID="{50EDD0DF-DD20-466D-BF23-0066157F0BCD}" presName="hierRoot2" presStyleCnt="0">
        <dgm:presLayoutVars>
          <dgm:hierBranch/>
        </dgm:presLayoutVars>
      </dgm:prSet>
      <dgm:spPr/>
    </dgm:pt>
    <dgm:pt modelId="{FBBEE94C-5487-4DAF-B21D-0B9CF7C241F3}" type="pres">
      <dgm:prSet presAssocID="{50EDD0DF-DD20-466D-BF23-0066157F0BCD}" presName="rootComposite" presStyleCnt="0"/>
      <dgm:spPr/>
    </dgm:pt>
    <dgm:pt modelId="{7FE64CA0-E6A3-4CDE-BC2A-D6004E0604BB}" type="pres">
      <dgm:prSet presAssocID="{50EDD0DF-DD20-466D-BF23-0066157F0BCD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5EF277F-3A99-4601-8D73-0D973C0F13F2}" type="pres">
      <dgm:prSet presAssocID="{50EDD0DF-DD20-466D-BF23-0066157F0BCD}" presName="rootConnector" presStyleLbl="node3" presStyleIdx="0" presStyleCnt="4"/>
      <dgm:spPr/>
      <dgm:t>
        <a:bodyPr/>
        <a:lstStyle/>
        <a:p>
          <a:endParaRPr lang="en-IN"/>
        </a:p>
      </dgm:t>
    </dgm:pt>
    <dgm:pt modelId="{33AD6E76-060B-450F-BBB6-06BA44BC5800}" type="pres">
      <dgm:prSet presAssocID="{50EDD0DF-DD20-466D-BF23-0066157F0BCD}" presName="hierChild4" presStyleCnt="0"/>
      <dgm:spPr/>
    </dgm:pt>
    <dgm:pt modelId="{AA4EE832-6628-4A20-BF00-7694D6A0B99E}" type="pres">
      <dgm:prSet presAssocID="{B0845985-84F8-43EF-A39C-4DA12C85E62E}" presName="Name35" presStyleLbl="parChTrans1D4" presStyleIdx="0" presStyleCnt="16"/>
      <dgm:spPr/>
      <dgm:t>
        <a:bodyPr/>
        <a:lstStyle/>
        <a:p>
          <a:endParaRPr lang="en-IN"/>
        </a:p>
      </dgm:t>
    </dgm:pt>
    <dgm:pt modelId="{3047F320-F434-4C14-ADA4-C6CEF2E19EA1}" type="pres">
      <dgm:prSet presAssocID="{98682213-04AA-4417-BBF7-B7B0F8C1E06B}" presName="hierRoot2" presStyleCnt="0">
        <dgm:presLayoutVars>
          <dgm:hierBranch/>
        </dgm:presLayoutVars>
      </dgm:prSet>
      <dgm:spPr/>
    </dgm:pt>
    <dgm:pt modelId="{A59DFD91-A891-46FF-9602-1380E250CBFB}" type="pres">
      <dgm:prSet presAssocID="{98682213-04AA-4417-BBF7-B7B0F8C1E06B}" presName="rootComposite" presStyleCnt="0"/>
      <dgm:spPr/>
    </dgm:pt>
    <dgm:pt modelId="{02BE12CF-B321-400B-A369-B109A37D6A44}" type="pres">
      <dgm:prSet presAssocID="{98682213-04AA-4417-BBF7-B7B0F8C1E06B}" presName="rootText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1DE4595-9BBD-4E7E-97C2-A85FD4BD3764}" type="pres">
      <dgm:prSet presAssocID="{98682213-04AA-4417-BBF7-B7B0F8C1E06B}" presName="rootConnector" presStyleLbl="node4" presStyleIdx="0" presStyleCnt="16"/>
      <dgm:spPr/>
      <dgm:t>
        <a:bodyPr/>
        <a:lstStyle/>
        <a:p>
          <a:endParaRPr lang="en-IN"/>
        </a:p>
      </dgm:t>
    </dgm:pt>
    <dgm:pt modelId="{AEE73DCA-E2CC-4ED1-925E-B13345949759}" type="pres">
      <dgm:prSet presAssocID="{98682213-04AA-4417-BBF7-B7B0F8C1E06B}" presName="hierChild4" presStyleCnt="0"/>
      <dgm:spPr/>
    </dgm:pt>
    <dgm:pt modelId="{5707EAF2-914A-4DCD-95B6-7ECF69799548}" type="pres">
      <dgm:prSet presAssocID="{44705511-4438-4ACF-9FA9-7C8F680D82C6}" presName="Name35" presStyleLbl="parChTrans1D4" presStyleIdx="1" presStyleCnt="16"/>
      <dgm:spPr/>
      <dgm:t>
        <a:bodyPr/>
        <a:lstStyle/>
        <a:p>
          <a:endParaRPr lang="en-IN"/>
        </a:p>
      </dgm:t>
    </dgm:pt>
    <dgm:pt modelId="{803AA10A-8C1A-4F45-9265-87BEB2E9E3A5}" type="pres">
      <dgm:prSet presAssocID="{ACF9BF6E-994E-4090-B423-081647B05CC5}" presName="hierRoot2" presStyleCnt="0">
        <dgm:presLayoutVars>
          <dgm:hierBranch/>
        </dgm:presLayoutVars>
      </dgm:prSet>
      <dgm:spPr/>
    </dgm:pt>
    <dgm:pt modelId="{74AAC25D-D844-418C-A7B3-6A342D151113}" type="pres">
      <dgm:prSet presAssocID="{ACF9BF6E-994E-4090-B423-081647B05CC5}" presName="rootComposite" presStyleCnt="0"/>
      <dgm:spPr/>
    </dgm:pt>
    <dgm:pt modelId="{E563C3B0-C7D2-4E16-953D-36CF6F16966B}" type="pres">
      <dgm:prSet presAssocID="{ACF9BF6E-994E-4090-B423-081647B05CC5}" presName="rootText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CC156A9-00D1-4E31-ACC6-6DA945004646}" type="pres">
      <dgm:prSet presAssocID="{ACF9BF6E-994E-4090-B423-081647B05CC5}" presName="rootConnector" presStyleLbl="node4" presStyleIdx="1" presStyleCnt="16"/>
      <dgm:spPr/>
      <dgm:t>
        <a:bodyPr/>
        <a:lstStyle/>
        <a:p>
          <a:endParaRPr lang="en-IN"/>
        </a:p>
      </dgm:t>
    </dgm:pt>
    <dgm:pt modelId="{B3F0CCDA-5C49-4E90-9D9E-815CA4A5BB6B}" type="pres">
      <dgm:prSet presAssocID="{ACF9BF6E-994E-4090-B423-081647B05CC5}" presName="hierChild4" presStyleCnt="0"/>
      <dgm:spPr/>
    </dgm:pt>
    <dgm:pt modelId="{48106FB0-6C30-48AB-A59F-528AE482D638}" type="pres">
      <dgm:prSet presAssocID="{1EF6D3A0-89DC-4BAE-9EC7-B3D611C14D62}" presName="Name35" presStyleLbl="parChTrans1D4" presStyleIdx="2" presStyleCnt="16"/>
      <dgm:spPr/>
      <dgm:t>
        <a:bodyPr/>
        <a:lstStyle/>
        <a:p>
          <a:endParaRPr lang="en-IN"/>
        </a:p>
      </dgm:t>
    </dgm:pt>
    <dgm:pt modelId="{D8B95872-4C25-4954-A577-15CCDB6D971D}" type="pres">
      <dgm:prSet presAssocID="{5B06F151-3D4E-4E27-A958-05CD12D7FAB2}" presName="hierRoot2" presStyleCnt="0">
        <dgm:presLayoutVars>
          <dgm:hierBranch/>
        </dgm:presLayoutVars>
      </dgm:prSet>
      <dgm:spPr/>
    </dgm:pt>
    <dgm:pt modelId="{F1B8CF5A-3E30-44D5-AFD2-D8962ECFCA7E}" type="pres">
      <dgm:prSet presAssocID="{5B06F151-3D4E-4E27-A958-05CD12D7FAB2}" presName="rootComposite" presStyleCnt="0"/>
      <dgm:spPr/>
    </dgm:pt>
    <dgm:pt modelId="{D016B5CA-1D8A-47F1-80C0-A785033A1358}" type="pres">
      <dgm:prSet presAssocID="{5B06F151-3D4E-4E27-A958-05CD12D7FAB2}" presName="rootText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97516D2-68B9-4D52-ADFC-BFE675ECC47D}" type="pres">
      <dgm:prSet presAssocID="{5B06F151-3D4E-4E27-A958-05CD12D7FAB2}" presName="rootConnector" presStyleLbl="node4" presStyleIdx="2" presStyleCnt="16"/>
      <dgm:spPr/>
      <dgm:t>
        <a:bodyPr/>
        <a:lstStyle/>
        <a:p>
          <a:endParaRPr lang="en-IN"/>
        </a:p>
      </dgm:t>
    </dgm:pt>
    <dgm:pt modelId="{39032C23-6302-4747-A808-8FFF32741F4C}" type="pres">
      <dgm:prSet presAssocID="{5B06F151-3D4E-4E27-A958-05CD12D7FAB2}" presName="hierChild4" presStyleCnt="0"/>
      <dgm:spPr/>
    </dgm:pt>
    <dgm:pt modelId="{BBE071A8-3EC0-46CF-BC8F-A707C521E2BB}" type="pres">
      <dgm:prSet presAssocID="{3BAE9B0E-5450-4E20-8B3D-2102B5228E4D}" presName="Name35" presStyleLbl="parChTrans1D4" presStyleIdx="3" presStyleCnt="16"/>
      <dgm:spPr/>
      <dgm:t>
        <a:bodyPr/>
        <a:lstStyle/>
        <a:p>
          <a:endParaRPr lang="en-IN"/>
        </a:p>
      </dgm:t>
    </dgm:pt>
    <dgm:pt modelId="{519EC97F-B42E-4795-A34B-DEE61D2F9CD0}" type="pres">
      <dgm:prSet presAssocID="{EEC992AD-C261-48E7-A6B8-F0FD67A4AFDA}" presName="hierRoot2" presStyleCnt="0">
        <dgm:presLayoutVars>
          <dgm:hierBranch val="r"/>
        </dgm:presLayoutVars>
      </dgm:prSet>
      <dgm:spPr/>
    </dgm:pt>
    <dgm:pt modelId="{D6B35A3A-D63D-4826-AC84-B366835645CD}" type="pres">
      <dgm:prSet presAssocID="{EEC992AD-C261-48E7-A6B8-F0FD67A4AFDA}" presName="rootComposite" presStyleCnt="0"/>
      <dgm:spPr/>
    </dgm:pt>
    <dgm:pt modelId="{04EE2CDF-DB30-4563-ABFB-8C212430EC7E}" type="pres">
      <dgm:prSet presAssocID="{EEC992AD-C261-48E7-A6B8-F0FD67A4AFDA}" presName="rootText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D106856-9E4B-44E3-A68C-D5075DB2385E}" type="pres">
      <dgm:prSet presAssocID="{EEC992AD-C261-48E7-A6B8-F0FD67A4AFDA}" presName="rootConnector" presStyleLbl="node4" presStyleIdx="3" presStyleCnt="16"/>
      <dgm:spPr/>
      <dgm:t>
        <a:bodyPr/>
        <a:lstStyle/>
        <a:p>
          <a:endParaRPr lang="en-IN"/>
        </a:p>
      </dgm:t>
    </dgm:pt>
    <dgm:pt modelId="{0A5CF477-BD7F-4771-BC3D-EC8123C3880E}" type="pres">
      <dgm:prSet presAssocID="{EEC992AD-C261-48E7-A6B8-F0FD67A4AFDA}" presName="hierChild4" presStyleCnt="0"/>
      <dgm:spPr/>
    </dgm:pt>
    <dgm:pt modelId="{268F6D39-1B94-44EF-A531-F8BC9C3F7367}" type="pres">
      <dgm:prSet presAssocID="{EEC992AD-C261-48E7-A6B8-F0FD67A4AFDA}" presName="hierChild5" presStyleCnt="0"/>
      <dgm:spPr/>
    </dgm:pt>
    <dgm:pt modelId="{9CAC9B71-D1B9-42C5-9CB9-5DF35EBF75AB}" type="pres">
      <dgm:prSet presAssocID="{5B06F151-3D4E-4E27-A958-05CD12D7FAB2}" presName="hierChild5" presStyleCnt="0"/>
      <dgm:spPr/>
    </dgm:pt>
    <dgm:pt modelId="{EB07C5D4-751B-4249-B211-E808AFEB7152}" type="pres">
      <dgm:prSet presAssocID="{ACF9BF6E-994E-4090-B423-081647B05CC5}" presName="hierChild5" presStyleCnt="0"/>
      <dgm:spPr/>
    </dgm:pt>
    <dgm:pt modelId="{2EB889D6-CDC3-4D55-8A7F-E9561BFBD1AA}" type="pres">
      <dgm:prSet presAssocID="{98682213-04AA-4417-BBF7-B7B0F8C1E06B}" presName="hierChild5" presStyleCnt="0"/>
      <dgm:spPr/>
    </dgm:pt>
    <dgm:pt modelId="{AFA4F740-DB9B-47A3-8444-828A7F08C041}" type="pres">
      <dgm:prSet presAssocID="{50EDD0DF-DD20-466D-BF23-0066157F0BCD}" presName="hierChild5" presStyleCnt="0"/>
      <dgm:spPr/>
    </dgm:pt>
    <dgm:pt modelId="{715EE12F-B215-49BB-B56C-2F038CD68131}" type="pres">
      <dgm:prSet presAssocID="{5601991F-493F-4055-92A8-C0C8AB149D80}" presName="hierChild5" presStyleCnt="0"/>
      <dgm:spPr/>
    </dgm:pt>
    <dgm:pt modelId="{14EA240B-2310-4B82-88D1-C95F2AF88DE8}" type="pres">
      <dgm:prSet presAssocID="{54F5ADCE-05C9-477F-9779-677A533B9CED}" presName="Name35" presStyleLbl="parChTrans1D2" presStyleIdx="1" presStyleCnt="4"/>
      <dgm:spPr/>
      <dgm:t>
        <a:bodyPr/>
        <a:lstStyle/>
        <a:p>
          <a:endParaRPr lang="en-IN"/>
        </a:p>
      </dgm:t>
    </dgm:pt>
    <dgm:pt modelId="{50A1E410-33A0-420E-B75D-14D32EB21BF3}" type="pres">
      <dgm:prSet presAssocID="{86C06500-A345-4BD5-BF27-B8FD70EF9030}" presName="hierRoot2" presStyleCnt="0">
        <dgm:presLayoutVars>
          <dgm:hierBranch/>
        </dgm:presLayoutVars>
      </dgm:prSet>
      <dgm:spPr/>
    </dgm:pt>
    <dgm:pt modelId="{7F2F27CB-B944-4CDF-80DD-5D78F0897B40}" type="pres">
      <dgm:prSet presAssocID="{86C06500-A345-4BD5-BF27-B8FD70EF9030}" presName="rootComposite" presStyleCnt="0"/>
      <dgm:spPr/>
    </dgm:pt>
    <dgm:pt modelId="{5DDE7094-3C9A-4568-A613-E0DA901AEB96}" type="pres">
      <dgm:prSet presAssocID="{86C06500-A345-4BD5-BF27-B8FD70EF903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D44D16B-F450-4D8B-A216-4F3E23FE52B2}" type="pres">
      <dgm:prSet presAssocID="{86C06500-A345-4BD5-BF27-B8FD70EF9030}" presName="rootConnector" presStyleLbl="node2" presStyleIdx="1" presStyleCnt="4"/>
      <dgm:spPr/>
      <dgm:t>
        <a:bodyPr/>
        <a:lstStyle/>
        <a:p>
          <a:endParaRPr lang="en-IN"/>
        </a:p>
      </dgm:t>
    </dgm:pt>
    <dgm:pt modelId="{523CE99E-AFE9-41FE-9D2C-CA82970E6498}" type="pres">
      <dgm:prSet presAssocID="{86C06500-A345-4BD5-BF27-B8FD70EF9030}" presName="hierChild4" presStyleCnt="0"/>
      <dgm:spPr/>
    </dgm:pt>
    <dgm:pt modelId="{3DD91949-90EF-45F4-8A23-6871ADAC0C05}" type="pres">
      <dgm:prSet presAssocID="{4AF00881-08C8-4122-9E46-AC8699FA513D}" presName="Name35" presStyleLbl="parChTrans1D3" presStyleIdx="1" presStyleCnt="4"/>
      <dgm:spPr/>
      <dgm:t>
        <a:bodyPr/>
        <a:lstStyle/>
        <a:p>
          <a:endParaRPr lang="en-IN"/>
        </a:p>
      </dgm:t>
    </dgm:pt>
    <dgm:pt modelId="{B5FC927A-22B8-4E49-9B66-8B0F90F505CE}" type="pres">
      <dgm:prSet presAssocID="{C1591316-C449-4CBA-BF6E-5CB629CBE44B}" presName="hierRoot2" presStyleCnt="0">
        <dgm:presLayoutVars>
          <dgm:hierBranch/>
        </dgm:presLayoutVars>
      </dgm:prSet>
      <dgm:spPr/>
    </dgm:pt>
    <dgm:pt modelId="{D517C234-D6F8-4705-BA93-264B76C6525A}" type="pres">
      <dgm:prSet presAssocID="{C1591316-C449-4CBA-BF6E-5CB629CBE44B}" presName="rootComposite" presStyleCnt="0"/>
      <dgm:spPr/>
    </dgm:pt>
    <dgm:pt modelId="{E84822B4-C42A-4626-A3AC-335BEE5F3F66}" type="pres">
      <dgm:prSet presAssocID="{C1591316-C449-4CBA-BF6E-5CB629CBE44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E2BE8FA-7C69-44AC-B229-35E2C27F1B23}" type="pres">
      <dgm:prSet presAssocID="{C1591316-C449-4CBA-BF6E-5CB629CBE44B}" presName="rootConnector" presStyleLbl="node3" presStyleIdx="1" presStyleCnt="4"/>
      <dgm:spPr/>
      <dgm:t>
        <a:bodyPr/>
        <a:lstStyle/>
        <a:p>
          <a:endParaRPr lang="en-IN"/>
        </a:p>
      </dgm:t>
    </dgm:pt>
    <dgm:pt modelId="{27E2EE79-3FCA-48F5-9932-91666D435653}" type="pres">
      <dgm:prSet presAssocID="{C1591316-C449-4CBA-BF6E-5CB629CBE44B}" presName="hierChild4" presStyleCnt="0"/>
      <dgm:spPr/>
    </dgm:pt>
    <dgm:pt modelId="{6DAB6C24-C4FA-4031-A16B-90F51163F435}" type="pres">
      <dgm:prSet presAssocID="{E14F3EE1-5487-40ED-8944-A1D509AFCB91}" presName="Name35" presStyleLbl="parChTrans1D4" presStyleIdx="4" presStyleCnt="16"/>
      <dgm:spPr/>
      <dgm:t>
        <a:bodyPr/>
        <a:lstStyle/>
        <a:p>
          <a:endParaRPr lang="en-IN"/>
        </a:p>
      </dgm:t>
    </dgm:pt>
    <dgm:pt modelId="{D251A39D-11F1-41DF-88FA-3AF18C20BAF2}" type="pres">
      <dgm:prSet presAssocID="{40AEE063-A4BE-4ABB-B0EA-42CDCA9B0DBD}" presName="hierRoot2" presStyleCnt="0">
        <dgm:presLayoutVars>
          <dgm:hierBranch/>
        </dgm:presLayoutVars>
      </dgm:prSet>
      <dgm:spPr/>
    </dgm:pt>
    <dgm:pt modelId="{B41C9F1A-083A-43BD-A14B-687793E2D5C0}" type="pres">
      <dgm:prSet presAssocID="{40AEE063-A4BE-4ABB-B0EA-42CDCA9B0DBD}" presName="rootComposite" presStyleCnt="0"/>
      <dgm:spPr/>
    </dgm:pt>
    <dgm:pt modelId="{04D1D18D-64FE-4C38-AD22-33979D674353}" type="pres">
      <dgm:prSet presAssocID="{40AEE063-A4BE-4ABB-B0EA-42CDCA9B0DBD}" presName="rootText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6FC97A1-F795-4398-AB4E-CBA8E02E250E}" type="pres">
      <dgm:prSet presAssocID="{40AEE063-A4BE-4ABB-B0EA-42CDCA9B0DBD}" presName="rootConnector" presStyleLbl="node4" presStyleIdx="4" presStyleCnt="16"/>
      <dgm:spPr/>
      <dgm:t>
        <a:bodyPr/>
        <a:lstStyle/>
        <a:p>
          <a:endParaRPr lang="en-IN"/>
        </a:p>
      </dgm:t>
    </dgm:pt>
    <dgm:pt modelId="{E1390258-FFB5-4AA5-91FD-11E2945CD942}" type="pres">
      <dgm:prSet presAssocID="{40AEE063-A4BE-4ABB-B0EA-42CDCA9B0DBD}" presName="hierChild4" presStyleCnt="0"/>
      <dgm:spPr/>
    </dgm:pt>
    <dgm:pt modelId="{BB2CDD51-B0AF-4382-8717-0F999E6F832D}" type="pres">
      <dgm:prSet presAssocID="{D7BF3ED1-0B36-4CA8-BF86-0D088E2A73B3}" presName="Name35" presStyleLbl="parChTrans1D4" presStyleIdx="5" presStyleCnt="16"/>
      <dgm:spPr/>
      <dgm:t>
        <a:bodyPr/>
        <a:lstStyle/>
        <a:p>
          <a:endParaRPr lang="en-IN"/>
        </a:p>
      </dgm:t>
    </dgm:pt>
    <dgm:pt modelId="{456021CC-1210-4B72-93A8-DF8402EE8510}" type="pres">
      <dgm:prSet presAssocID="{BF56CB29-D10A-4EF3-9F0B-3847CE62EA32}" presName="hierRoot2" presStyleCnt="0">
        <dgm:presLayoutVars>
          <dgm:hierBranch/>
        </dgm:presLayoutVars>
      </dgm:prSet>
      <dgm:spPr/>
    </dgm:pt>
    <dgm:pt modelId="{8E356242-9F9A-4D75-BF29-BBE5F8F07EF5}" type="pres">
      <dgm:prSet presAssocID="{BF56CB29-D10A-4EF3-9F0B-3847CE62EA32}" presName="rootComposite" presStyleCnt="0"/>
      <dgm:spPr/>
    </dgm:pt>
    <dgm:pt modelId="{A5B14FC1-6546-494F-896C-CFF6886B8419}" type="pres">
      <dgm:prSet presAssocID="{BF56CB29-D10A-4EF3-9F0B-3847CE62EA32}" presName="rootText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1B1D807-EAEE-4862-8C19-D7D46F9103EB}" type="pres">
      <dgm:prSet presAssocID="{BF56CB29-D10A-4EF3-9F0B-3847CE62EA32}" presName="rootConnector" presStyleLbl="node4" presStyleIdx="5" presStyleCnt="16"/>
      <dgm:spPr/>
      <dgm:t>
        <a:bodyPr/>
        <a:lstStyle/>
        <a:p>
          <a:endParaRPr lang="en-IN"/>
        </a:p>
      </dgm:t>
    </dgm:pt>
    <dgm:pt modelId="{180EA728-B4C5-40E1-9858-FA2992C954E5}" type="pres">
      <dgm:prSet presAssocID="{BF56CB29-D10A-4EF3-9F0B-3847CE62EA32}" presName="hierChild4" presStyleCnt="0"/>
      <dgm:spPr/>
    </dgm:pt>
    <dgm:pt modelId="{208A73DF-EFFD-40DC-8836-AC115CBD1563}" type="pres">
      <dgm:prSet presAssocID="{A1BAA4B9-04AA-4FF2-B57E-4E04D973B213}" presName="Name35" presStyleLbl="parChTrans1D4" presStyleIdx="6" presStyleCnt="16"/>
      <dgm:spPr/>
      <dgm:t>
        <a:bodyPr/>
        <a:lstStyle/>
        <a:p>
          <a:endParaRPr lang="en-IN"/>
        </a:p>
      </dgm:t>
    </dgm:pt>
    <dgm:pt modelId="{1E3C018D-F9A1-48E6-8D84-FC17C58922EC}" type="pres">
      <dgm:prSet presAssocID="{11C1FDAF-4C0C-40E2-90A1-5538A144E3F2}" presName="hierRoot2" presStyleCnt="0">
        <dgm:presLayoutVars>
          <dgm:hierBranch/>
        </dgm:presLayoutVars>
      </dgm:prSet>
      <dgm:spPr/>
    </dgm:pt>
    <dgm:pt modelId="{92F07BCC-6843-43FE-823C-823345E18C31}" type="pres">
      <dgm:prSet presAssocID="{11C1FDAF-4C0C-40E2-90A1-5538A144E3F2}" presName="rootComposite" presStyleCnt="0"/>
      <dgm:spPr/>
    </dgm:pt>
    <dgm:pt modelId="{F9540275-5C5D-44D1-9252-341EA618AC78}" type="pres">
      <dgm:prSet presAssocID="{11C1FDAF-4C0C-40E2-90A1-5538A144E3F2}" presName="rootText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7CDB21A-5202-49C6-A879-F611BBBDB8AF}" type="pres">
      <dgm:prSet presAssocID="{11C1FDAF-4C0C-40E2-90A1-5538A144E3F2}" presName="rootConnector" presStyleLbl="node4" presStyleIdx="6" presStyleCnt="16"/>
      <dgm:spPr/>
      <dgm:t>
        <a:bodyPr/>
        <a:lstStyle/>
        <a:p>
          <a:endParaRPr lang="en-IN"/>
        </a:p>
      </dgm:t>
    </dgm:pt>
    <dgm:pt modelId="{FA7F715B-3AF7-4742-BFAC-844DF97A7EE7}" type="pres">
      <dgm:prSet presAssocID="{11C1FDAF-4C0C-40E2-90A1-5538A144E3F2}" presName="hierChild4" presStyleCnt="0"/>
      <dgm:spPr/>
    </dgm:pt>
    <dgm:pt modelId="{0C8DAD43-C85D-4FCD-B1E7-92D9B4963F5D}" type="pres">
      <dgm:prSet presAssocID="{E6A57810-5AD8-47AA-9CF3-97E094E0DD04}" presName="Name35" presStyleLbl="parChTrans1D4" presStyleIdx="7" presStyleCnt="16"/>
      <dgm:spPr/>
      <dgm:t>
        <a:bodyPr/>
        <a:lstStyle/>
        <a:p>
          <a:endParaRPr lang="en-IN"/>
        </a:p>
      </dgm:t>
    </dgm:pt>
    <dgm:pt modelId="{2D7E0987-3DC8-4BCB-B709-3E46796117C4}" type="pres">
      <dgm:prSet presAssocID="{A8578301-F6B4-4869-99FA-5ED9FDF0CBDB}" presName="hierRoot2" presStyleCnt="0">
        <dgm:presLayoutVars>
          <dgm:hierBranch val="r"/>
        </dgm:presLayoutVars>
      </dgm:prSet>
      <dgm:spPr/>
    </dgm:pt>
    <dgm:pt modelId="{B51A7BC2-CCA6-4C19-BAA1-6AA631DDD30B}" type="pres">
      <dgm:prSet presAssocID="{A8578301-F6B4-4869-99FA-5ED9FDF0CBDB}" presName="rootComposite" presStyleCnt="0"/>
      <dgm:spPr/>
    </dgm:pt>
    <dgm:pt modelId="{C40014B4-7CF6-45B6-91BA-50990B6A9417}" type="pres">
      <dgm:prSet presAssocID="{A8578301-F6B4-4869-99FA-5ED9FDF0CBDB}" presName="rootText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4A9D695-A3B2-441B-A6DD-2FAAA9222343}" type="pres">
      <dgm:prSet presAssocID="{A8578301-F6B4-4869-99FA-5ED9FDF0CBDB}" presName="rootConnector" presStyleLbl="node4" presStyleIdx="7" presStyleCnt="16"/>
      <dgm:spPr/>
      <dgm:t>
        <a:bodyPr/>
        <a:lstStyle/>
        <a:p>
          <a:endParaRPr lang="en-IN"/>
        </a:p>
      </dgm:t>
    </dgm:pt>
    <dgm:pt modelId="{F50E2F25-425B-48F3-8C81-74CFF248957E}" type="pres">
      <dgm:prSet presAssocID="{A8578301-F6B4-4869-99FA-5ED9FDF0CBDB}" presName="hierChild4" presStyleCnt="0"/>
      <dgm:spPr/>
    </dgm:pt>
    <dgm:pt modelId="{795356F4-30EA-41F3-8385-1E98C1FF75CC}" type="pres">
      <dgm:prSet presAssocID="{A8578301-F6B4-4869-99FA-5ED9FDF0CBDB}" presName="hierChild5" presStyleCnt="0"/>
      <dgm:spPr/>
    </dgm:pt>
    <dgm:pt modelId="{1508822A-2C7B-4E9E-B860-4DB9C7219892}" type="pres">
      <dgm:prSet presAssocID="{11C1FDAF-4C0C-40E2-90A1-5538A144E3F2}" presName="hierChild5" presStyleCnt="0"/>
      <dgm:spPr/>
    </dgm:pt>
    <dgm:pt modelId="{AC0F98F2-FFA6-4F11-81A0-C819FA5CCD33}" type="pres">
      <dgm:prSet presAssocID="{BF56CB29-D10A-4EF3-9F0B-3847CE62EA32}" presName="hierChild5" presStyleCnt="0"/>
      <dgm:spPr/>
    </dgm:pt>
    <dgm:pt modelId="{4C3CB0EF-4DD7-4B73-988A-EB2B06F77EE1}" type="pres">
      <dgm:prSet presAssocID="{40AEE063-A4BE-4ABB-B0EA-42CDCA9B0DBD}" presName="hierChild5" presStyleCnt="0"/>
      <dgm:spPr/>
    </dgm:pt>
    <dgm:pt modelId="{CA11EE5A-5A54-498E-B0E0-640005799F15}" type="pres">
      <dgm:prSet presAssocID="{C1591316-C449-4CBA-BF6E-5CB629CBE44B}" presName="hierChild5" presStyleCnt="0"/>
      <dgm:spPr/>
    </dgm:pt>
    <dgm:pt modelId="{90CC7176-3BBA-48DE-8C1A-2461A8647A4B}" type="pres">
      <dgm:prSet presAssocID="{86C06500-A345-4BD5-BF27-B8FD70EF9030}" presName="hierChild5" presStyleCnt="0"/>
      <dgm:spPr/>
    </dgm:pt>
    <dgm:pt modelId="{E873C796-FB77-4B84-A894-C82127E60058}" type="pres">
      <dgm:prSet presAssocID="{D78FB9AE-C8D7-47CC-A9F3-5D5989995C84}" presName="Name35" presStyleLbl="parChTrans1D2" presStyleIdx="2" presStyleCnt="4"/>
      <dgm:spPr/>
      <dgm:t>
        <a:bodyPr/>
        <a:lstStyle/>
        <a:p>
          <a:endParaRPr lang="en-IN"/>
        </a:p>
      </dgm:t>
    </dgm:pt>
    <dgm:pt modelId="{7E7E6BFA-68BC-44BC-B72C-8948D5FA8CA5}" type="pres">
      <dgm:prSet presAssocID="{BB881353-BE16-48A4-916B-4B4522754235}" presName="hierRoot2" presStyleCnt="0">
        <dgm:presLayoutVars>
          <dgm:hierBranch/>
        </dgm:presLayoutVars>
      </dgm:prSet>
      <dgm:spPr/>
    </dgm:pt>
    <dgm:pt modelId="{FB5DFFE1-9555-4DA8-98B2-6ACCF0FA4A6A}" type="pres">
      <dgm:prSet presAssocID="{BB881353-BE16-48A4-916B-4B4522754235}" presName="rootComposite" presStyleCnt="0"/>
      <dgm:spPr/>
    </dgm:pt>
    <dgm:pt modelId="{F93C4FC6-610B-4E5B-B896-66205D36003E}" type="pres">
      <dgm:prSet presAssocID="{BB881353-BE16-48A4-916B-4B452275423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A714AE0-AF9B-4EF9-8AEA-DF33B18944DB}" type="pres">
      <dgm:prSet presAssocID="{BB881353-BE16-48A4-916B-4B4522754235}" presName="rootConnector" presStyleLbl="node2" presStyleIdx="2" presStyleCnt="4"/>
      <dgm:spPr/>
      <dgm:t>
        <a:bodyPr/>
        <a:lstStyle/>
        <a:p>
          <a:endParaRPr lang="en-IN"/>
        </a:p>
      </dgm:t>
    </dgm:pt>
    <dgm:pt modelId="{FED26144-6E9C-45E7-8117-5F46969432D1}" type="pres">
      <dgm:prSet presAssocID="{BB881353-BE16-48A4-916B-4B4522754235}" presName="hierChild4" presStyleCnt="0"/>
      <dgm:spPr/>
    </dgm:pt>
    <dgm:pt modelId="{B78410F4-E9AB-40E4-8C54-620677219A48}" type="pres">
      <dgm:prSet presAssocID="{988B5C52-DC6F-476C-A7BC-E02C3D4EC34F}" presName="Name35" presStyleLbl="parChTrans1D3" presStyleIdx="2" presStyleCnt="4"/>
      <dgm:spPr/>
      <dgm:t>
        <a:bodyPr/>
        <a:lstStyle/>
        <a:p>
          <a:endParaRPr lang="en-IN"/>
        </a:p>
      </dgm:t>
    </dgm:pt>
    <dgm:pt modelId="{6A053D6A-72D8-4211-88A3-7460ADC1B5CA}" type="pres">
      <dgm:prSet presAssocID="{E1282359-CD07-4883-8631-F96E7208B7CD}" presName="hierRoot2" presStyleCnt="0">
        <dgm:presLayoutVars>
          <dgm:hierBranch/>
        </dgm:presLayoutVars>
      </dgm:prSet>
      <dgm:spPr/>
    </dgm:pt>
    <dgm:pt modelId="{A0FE99BE-C544-4774-BF79-5345700938B8}" type="pres">
      <dgm:prSet presAssocID="{E1282359-CD07-4883-8631-F96E7208B7CD}" presName="rootComposite" presStyleCnt="0"/>
      <dgm:spPr/>
    </dgm:pt>
    <dgm:pt modelId="{1AD7B78F-D346-4637-BF29-6E11408D4B61}" type="pres">
      <dgm:prSet presAssocID="{E1282359-CD07-4883-8631-F96E7208B7C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8EC62E8-4C55-4EC8-897D-73858380C4CC}" type="pres">
      <dgm:prSet presAssocID="{E1282359-CD07-4883-8631-F96E7208B7CD}" presName="rootConnector" presStyleLbl="node3" presStyleIdx="2" presStyleCnt="4"/>
      <dgm:spPr/>
      <dgm:t>
        <a:bodyPr/>
        <a:lstStyle/>
        <a:p>
          <a:endParaRPr lang="en-IN"/>
        </a:p>
      </dgm:t>
    </dgm:pt>
    <dgm:pt modelId="{E1796516-3F8A-45C3-8483-487EA15C30F1}" type="pres">
      <dgm:prSet presAssocID="{E1282359-CD07-4883-8631-F96E7208B7CD}" presName="hierChild4" presStyleCnt="0"/>
      <dgm:spPr/>
    </dgm:pt>
    <dgm:pt modelId="{90612FD2-8855-4533-A02F-0B9EB49165BF}" type="pres">
      <dgm:prSet presAssocID="{CDEE094C-0A6F-469A-BF91-772370152B4D}" presName="Name35" presStyleLbl="parChTrans1D4" presStyleIdx="8" presStyleCnt="16"/>
      <dgm:spPr/>
      <dgm:t>
        <a:bodyPr/>
        <a:lstStyle/>
        <a:p>
          <a:endParaRPr lang="en-IN"/>
        </a:p>
      </dgm:t>
    </dgm:pt>
    <dgm:pt modelId="{714988A7-82F9-48A5-A640-554EA68CAAA4}" type="pres">
      <dgm:prSet presAssocID="{56FA06FC-F46A-4022-8970-C23154A151E3}" presName="hierRoot2" presStyleCnt="0">
        <dgm:presLayoutVars>
          <dgm:hierBranch/>
        </dgm:presLayoutVars>
      </dgm:prSet>
      <dgm:spPr/>
    </dgm:pt>
    <dgm:pt modelId="{CCA486A7-8478-47C4-9B0E-4AA46F456B0C}" type="pres">
      <dgm:prSet presAssocID="{56FA06FC-F46A-4022-8970-C23154A151E3}" presName="rootComposite" presStyleCnt="0"/>
      <dgm:spPr/>
    </dgm:pt>
    <dgm:pt modelId="{A9FC20F0-A388-4E6E-AF85-1D2E09C46146}" type="pres">
      <dgm:prSet presAssocID="{56FA06FC-F46A-4022-8970-C23154A151E3}" presName="rootText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F0C2FA1-B963-4EDB-B0A4-2D8B029F14A9}" type="pres">
      <dgm:prSet presAssocID="{56FA06FC-F46A-4022-8970-C23154A151E3}" presName="rootConnector" presStyleLbl="node4" presStyleIdx="8" presStyleCnt="16"/>
      <dgm:spPr/>
      <dgm:t>
        <a:bodyPr/>
        <a:lstStyle/>
        <a:p>
          <a:endParaRPr lang="en-IN"/>
        </a:p>
      </dgm:t>
    </dgm:pt>
    <dgm:pt modelId="{86FC2609-47E2-45C9-8963-99B379925E6E}" type="pres">
      <dgm:prSet presAssocID="{56FA06FC-F46A-4022-8970-C23154A151E3}" presName="hierChild4" presStyleCnt="0"/>
      <dgm:spPr/>
    </dgm:pt>
    <dgm:pt modelId="{D81A4C2C-DA94-4A70-A61B-8CA7B43D4E3C}" type="pres">
      <dgm:prSet presAssocID="{8CB643AE-0382-45DC-8329-E92FDAD4A628}" presName="Name35" presStyleLbl="parChTrans1D4" presStyleIdx="9" presStyleCnt="16"/>
      <dgm:spPr/>
      <dgm:t>
        <a:bodyPr/>
        <a:lstStyle/>
        <a:p>
          <a:endParaRPr lang="en-IN"/>
        </a:p>
      </dgm:t>
    </dgm:pt>
    <dgm:pt modelId="{F690E6E7-5629-4E2B-8E51-6A91992C7BD6}" type="pres">
      <dgm:prSet presAssocID="{C279DAA3-5479-4B4A-BD51-F244A5E5CC26}" presName="hierRoot2" presStyleCnt="0">
        <dgm:presLayoutVars>
          <dgm:hierBranch/>
        </dgm:presLayoutVars>
      </dgm:prSet>
      <dgm:spPr/>
    </dgm:pt>
    <dgm:pt modelId="{099F8728-2C34-4241-AD95-1465841937CE}" type="pres">
      <dgm:prSet presAssocID="{C279DAA3-5479-4B4A-BD51-F244A5E5CC26}" presName="rootComposite" presStyleCnt="0"/>
      <dgm:spPr/>
    </dgm:pt>
    <dgm:pt modelId="{13B5C0CB-47DD-49F8-B922-D8F800D03F3C}" type="pres">
      <dgm:prSet presAssocID="{C279DAA3-5479-4B4A-BD51-F244A5E5CC26}" presName="rootText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E56C79A-FB3D-4D39-A7DB-48E3FD0F4754}" type="pres">
      <dgm:prSet presAssocID="{C279DAA3-5479-4B4A-BD51-F244A5E5CC26}" presName="rootConnector" presStyleLbl="node4" presStyleIdx="9" presStyleCnt="16"/>
      <dgm:spPr/>
      <dgm:t>
        <a:bodyPr/>
        <a:lstStyle/>
        <a:p>
          <a:endParaRPr lang="en-IN"/>
        </a:p>
      </dgm:t>
    </dgm:pt>
    <dgm:pt modelId="{28B50E4F-4728-4700-BF38-7268C76D3810}" type="pres">
      <dgm:prSet presAssocID="{C279DAA3-5479-4B4A-BD51-F244A5E5CC26}" presName="hierChild4" presStyleCnt="0"/>
      <dgm:spPr/>
    </dgm:pt>
    <dgm:pt modelId="{65253581-500F-4822-B2F5-690E32123EC4}" type="pres">
      <dgm:prSet presAssocID="{AC649772-2037-442D-959B-E00D73F43E41}" presName="Name35" presStyleLbl="parChTrans1D4" presStyleIdx="10" presStyleCnt="16"/>
      <dgm:spPr/>
      <dgm:t>
        <a:bodyPr/>
        <a:lstStyle/>
        <a:p>
          <a:endParaRPr lang="en-IN"/>
        </a:p>
      </dgm:t>
    </dgm:pt>
    <dgm:pt modelId="{6A3D010C-4914-4BA3-9655-1CEC6A4784F0}" type="pres">
      <dgm:prSet presAssocID="{72B560E1-44EA-4674-BACC-D8DC55D899BB}" presName="hierRoot2" presStyleCnt="0">
        <dgm:presLayoutVars>
          <dgm:hierBranch/>
        </dgm:presLayoutVars>
      </dgm:prSet>
      <dgm:spPr/>
    </dgm:pt>
    <dgm:pt modelId="{3B31C014-B552-46D6-AB32-153FF1E57D52}" type="pres">
      <dgm:prSet presAssocID="{72B560E1-44EA-4674-BACC-D8DC55D899BB}" presName="rootComposite" presStyleCnt="0"/>
      <dgm:spPr/>
    </dgm:pt>
    <dgm:pt modelId="{602C4BFB-E72E-47E4-BF65-8F80B6B8E76F}" type="pres">
      <dgm:prSet presAssocID="{72B560E1-44EA-4674-BACC-D8DC55D899BB}" presName="rootText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AA48084-F6BB-4B97-B095-B1D6DE0F8C8F}" type="pres">
      <dgm:prSet presAssocID="{72B560E1-44EA-4674-BACC-D8DC55D899BB}" presName="rootConnector" presStyleLbl="node4" presStyleIdx="10" presStyleCnt="16"/>
      <dgm:spPr/>
      <dgm:t>
        <a:bodyPr/>
        <a:lstStyle/>
        <a:p>
          <a:endParaRPr lang="en-IN"/>
        </a:p>
      </dgm:t>
    </dgm:pt>
    <dgm:pt modelId="{EAB96164-AF43-4ABB-8D9A-BF91599C3D55}" type="pres">
      <dgm:prSet presAssocID="{72B560E1-44EA-4674-BACC-D8DC55D899BB}" presName="hierChild4" presStyleCnt="0"/>
      <dgm:spPr/>
    </dgm:pt>
    <dgm:pt modelId="{33642904-6BA0-432D-8DC3-153B2D7BFE07}" type="pres">
      <dgm:prSet presAssocID="{5B54E9E3-F48B-4012-873F-9EC09114F142}" presName="Name35" presStyleLbl="parChTrans1D4" presStyleIdx="11" presStyleCnt="16"/>
      <dgm:spPr/>
      <dgm:t>
        <a:bodyPr/>
        <a:lstStyle/>
        <a:p>
          <a:endParaRPr lang="en-IN"/>
        </a:p>
      </dgm:t>
    </dgm:pt>
    <dgm:pt modelId="{43436B6A-1A88-43C4-9FC7-7B684C02877C}" type="pres">
      <dgm:prSet presAssocID="{2B555CC1-DCC7-4D2C-AB27-F0CA22552B92}" presName="hierRoot2" presStyleCnt="0">
        <dgm:presLayoutVars>
          <dgm:hierBranch val="r"/>
        </dgm:presLayoutVars>
      </dgm:prSet>
      <dgm:spPr/>
    </dgm:pt>
    <dgm:pt modelId="{24737CD7-9E7B-43EE-B37B-88137718B27F}" type="pres">
      <dgm:prSet presAssocID="{2B555CC1-DCC7-4D2C-AB27-F0CA22552B92}" presName="rootComposite" presStyleCnt="0"/>
      <dgm:spPr/>
    </dgm:pt>
    <dgm:pt modelId="{8DD8F3A0-C336-4EF9-BD13-731D4729C8F2}" type="pres">
      <dgm:prSet presAssocID="{2B555CC1-DCC7-4D2C-AB27-F0CA22552B92}" presName="rootText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8ABD314-5D67-4D86-B3EA-B3E9FB200E69}" type="pres">
      <dgm:prSet presAssocID="{2B555CC1-DCC7-4D2C-AB27-F0CA22552B92}" presName="rootConnector" presStyleLbl="node4" presStyleIdx="11" presStyleCnt="16"/>
      <dgm:spPr/>
      <dgm:t>
        <a:bodyPr/>
        <a:lstStyle/>
        <a:p>
          <a:endParaRPr lang="en-IN"/>
        </a:p>
      </dgm:t>
    </dgm:pt>
    <dgm:pt modelId="{FD89504E-28A7-49B0-BB27-4246B4CEB26D}" type="pres">
      <dgm:prSet presAssocID="{2B555CC1-DCC7-4D2C-AB27-F0CA22552B92}" presName="hierChild4" presStyleCnt="0"/>
      <dgm:spPr/>
    </dgm:pt>
    <dgm:pt modelId="{8F8E9A5B-2852-4F7D-8AD8-8A3858BAA7DC}" type="pres">
      <dgm:prSet presAssocID="{2B555CC1-DCC7-4D2C-AB27-F0CA22552B92}" presName="hierChild5" presStyleCnt="0"/>
      <dgm:spPr/>
    </dgm:pt>
    <dgm:pt modelId="{4DCA67C3-15C1-48E6-BB91-6C4044389DFE}" type="pres">
      <dgm:prSet presAssocID="{72B560E1-44EA-4674-BACC-D8DC55D899BB}" presName="hierChild5" presStyleCnt="0"/>
      <dgm:spPr/>
    </dgm:pt>
    <dgm:pt modelId="{FF33BE27-54B5-4D89-8B19-6A662D27F305}" type="pres">
      <dgm:prSet presAssocID="{C279DAA3-5479-4B4A-BD51-F244A5E5CC26}" presName="hierChild5" presStyleCnt="0"/>
      <dgm:spPr/>
    </dgm:pt>
    <dgm:pt modelId="{A8117E8F-1FE7-4ECD-91F7-F6D03083C907}" type="pres">
      <dgm:prSet presAssocID="{56FA06FC-F46A-4022-8970-C23154A151E3}" presName="hierChild5" presStyleCnt="0"/>
      <dgm:spPr/>
    </dgm:pt>
    <dgm:pt modelId="{1E67A77D-A56B-4022-BB6C-B07263F17665}" type="pres">
      <dgm:prSet presAssocID="{E1282359-CD07-4883-8631-F96E7208B7CD}" presName="hierChild5" presStyleCnt="0"/>
      <dgm:spPr/>
    </dgm:pt>
    <dgm:pt modelId="{FB981457-41D0-438D-A5CE-1FD5EE3C1E11}" type="pres">
      <dgm:prSet presAssocID="{BB881353-BE16-48A4-916B-4B4522754235}" presName="hierChild5" presStyleCnt="0"/>
      <dgm:spPr/>
    </dgm:pt>
    <dgm:pt modelId="{3CEB2D92-AF7F-454A-8E5E-15FD83A32CF9}" type="pres">
      <dgm:prSet presAssocID="{940AFE64-5C7F-4485-AD85-852869786E3E}" presName="Name35" presStyleLbl="parChTrans1D2" presStyleIdx="3" presStyleCnt="4"/>
      <dgm:spPr/>
      <dgm:t>
        <a:bodyPr/>
        <a:lstStyle/>
        <a:p>
          <a:endParaRPr lang="en-IN"/>
        </a:p>
      </dgm:t>
    </dgm:pt>
    <dgm:pt modelId="{C0D143AE-4DC1-4B0E-AF4B-B6AC0CC63EC8}" type="pres">
      <dgm:prSet presAssocID="{16D1E996-DE74-416C-9D4F-D0094B20B407}" presName="hierRoot2" presStyleCnt="0">
        <dgm:presLayoutVars>
          <dgm:hierBranch/>
        </dgm:presLayoutVars>
      </dgm:prSet>
      <dgm:spPr/>
    </dgm:pt>
    <dgm:pt modelId="{68DC9CC1-B9AF-4AE7-BBEF-1E61F3BBB1B9}" type="pres">
      <dgm:prSet presAssocID="{16D1E996-DE74-416C-9D4F-D0094B20B407}" presName="rootComposite" presStyleCnt="0"/>
      <dgm:spPr/>
    </dgm:pt>
    <dgm:pt modelId="{D0C868BF-8899-431A-80A3-E1E671882B5A}" type="pres">
      <dgm:prSet presAssocID="{16D1E996-DE74-416C-9D4F-D0094B20B40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4AE1097-3F6A-4C79-A1DB-37307008AC1B}" type="pres">
      <dgm:prSet presAssocID="{16D1E996-DE74-416C-9D4F-D0094B20B407}" presName="rootConnector" presStyleLbl="node2" presStyleIdx="3" presStyleCnt="4"/>
      <dgm:spPr/>
      <dgm:t>
        <a:bodyPr/>
        <a:lstStyle/>
        <a:p>
          <a:endParaRPr lang="en-IN"/>
        </a:p>
      </dgm:t>
    </dgm:pt>
    <dgm:pt modelId="{2452E84B-3965-421C-AEB2-B92F25CDC0F5}" type="pres">
      <dgm:prSet presAssocID="{16D1E996-DE74-416C-9D4F-D0094B20B407}" presName="hierChild4" presStyleCnt="0"/>
      <dgm:spPr/>
    </dgm:pt>
    <dgm:pt modelId="{C03EB761-F1C4-4C1F-9E2A-88FC3305A449}" type="pres">
      <dgm:prSet presAssocID="{DBF84E9B-DE9E-4784-B73E-85DFBDFDF320}" presName="Name35" presStyleLbl="parChTrans1D3" presStyleIdx="3" presStyleCnt="4"/>
      <dgm:spPr/>
      <dgm:t>
        <a:bodyPr/>
        <a:lstStyle/>
        <a:p>
          <a:endParaRPr lang="en-IN"/>
        </a:p>
      </dgm:t>
    </dgm:pt>
    <dgm:pt modelId="{7110FBC6-A883-4087-9FF0-C042AF14F73A}" type="pres">
      <dgm:prSet presAssocID="{932BBE90-D62C-4BD3-AD7C-4DD81C6FBF29}" presName="hierRoot2" presStyleCnt="0">
        <dgm:presLayoutVars>
          <dgm:hierBranch/>
        </dgm:presLayoutVars>
      </dgm:prSet>
      <dgm:spPr/>
    </dgm:pt>
    <dgm:pt modelId="{9FDD9DEA-B00C-4F82-A043-7426BB17B9A3}" type="pres">
      <dgm:prSet presAssocID="{932BBE90-D62C-4BD3-AD7C-4DD81C6FBF29}" presName="rootComposite" presStyleCnt="0"/>
      <dgm:spPr/>
    </dgm:pt>
    <dgm:pt modelId="{78B93901-0826-49E9-B874-DAEAFC4A91A7}" type="pres">
      <dgm:prSet presAssocID="{932BBE90-D62C-4BD3-AD7C-4DD81C6FBF29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DAB23B5-F528-4048-AD6D-7B9B17397362}" type="pres">
      <dgm:prSet presAssocID="{932BBE90-D62C-4BD3-AD7C-4DD81C6FBF29}" presName="rootConnector" presStyleLbl="node3" presStyleIdx="3" presStyleCnt="4"/>
      <dgm:spPr/>
      <dgm:t>
        <a:bodyPr/>
        <a:lstStyle/>
        <a:p>
          <a:endParaRPr lang="en-IN"/>
        </a:p>
      </dgm:t>
    </dgm:pt>
    <dgm:pt modelId="{5E90DE7F-2903-40E9-A5B1-5D6A54D9DE88}" type="pres">
      <dgm:prSet presAssocID="{932BBE90-D62C-4BD3-AD7C-4DD81C6FBF29}" presName="hierChild4" presStyleCnt="0"/>
      <dgm:spPr/>
    </dgm:pt>
    <dgm:pt modelId="{92EEEB09-DAD4-4F81-9CEF-1773B1605364}" type="pres">
      <dgm:prSet presAssocID="{8943D084-A698-4FFF-BF74-6D26AC011EC9}" presName="Name35" presStyleLbl="parChTrans1D4" presStyleIdx="12" presStyleCnt="16"/>
      <dgm:spPr/>
      <dgm:t>
        <a:bodyPr/>
        <a:lstStyle/>
        <a:p>
          <a:endParaRPr lang="en-IN"/>
        </a:p>
      </dgm:t>
    </dgm:pt>
    <dgm:pt modelId="{39438BCA-493E-4162-A7B7-C01946230729}" type="pres">
      <dgm:prSet presAssocID="{132336B9-0465-40CD-9397-AE5BA68E0FDE}" presName="hierRoot2" presStyleCnt="0">
        <dgm:presLayoutVars>
          <dgm:hierBranch/>
        </dgm:presLayoutVars>
      </dgm:prSet>
      <dgm:spPr/>
    </dgm:pt>
    <dgm:pt modelId="{EBD3417A-1BAF-4F30-8D7A-FD1153561EEF}" type="pres">
      <dgm:prSet presAssocID="{132336B9-0465-40CD-9397-AE5BA68E0FDE}" presName="rootComposite" presStyleCnt="0"/>
      <dgm:spPr/>
    </dgm:pt>
    <dgm:pt modelId="{77F2414E-7F74-4C4A-A034-26E45466130C}" type="pres">
      <dgm:prSet presAssocID="{132336B9-0465-40CD-9397-AE5BA68E0FDE}" presName="rootText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6C17337-AA90-4444-94BB-948A66806D4B}" type="pres">
      <dgm:prSet presAssocID="{132336B9-0465-40CD-9397-AE5BA68E0FDE}" presName="rootConnector" presStyleLbl="node4" presStyleIdx="12" presStyleCnt="16"/>
      <dgm:spPr/>
      <dgm:t>
        <a:bodyPr/>
        <a:lstStyle/>
        <a:p>
          <a:endParaRPr lang="en-IN"/>
        </a:p>
      </dgm:t>
    </dgm:pt>
    <dgm:pt modelId="{A7CB64FB-539C-47D3-B68D-CBED81426E11}" type="pres">
      <dgm:prSet presAssocID="{132336B9-0465-40CD-9397-AE5BA68E0FDE}" presName="hierChild4" presStyleCnt="0"/>
      <dgm:spPr/>
    </dgm:pt>
    <dgm:pt modelId="{E0F77199-33D6-4380-BD39-EA3C6DD28B7A}" type="pres">
      <dgm:prSet presAssocID="{72B531ED-7A08-43EE-B022-2384C902AAA8}" presName="Name35" presStyleLbl="parChTrans1D4" presStyleIdx="13" presStyleCnt="16"/>
      <dgm:spPr/>
      <dgm:t>
        <a:bodyPr/>
        <a:lstStyle/>
        <a:p>
          <a:endParaRPr lang="en-IN"/>
        </a:p>
      </dgm:t>
    </dgm:pt>
    <dgm:pt modelId="{811E3FDC-1FB9-4D65-AE79-0762E629A6A8}" type="pres">
      <dgm:prSet presAssocID="{459160F2-2B34-48C0-B7C9-E75EF00F6D43}" presName="hierRoot2" presStyleCnt="0">
        <dgm:presLayoutVars>
          <dgm:hierBranch/>
        </dgm:presLayoutVars>
      </dgm:prSet>
      <dgm:spPr/>
    </dgm:pt>
    <dgm:pt modelId="{72DADD4D-CBF3-43FB-8DFD-DC66B19799DE}" type="pres">
      <dgm:prSet presAssocID="{459160F2-2B34-48C0-B7C9-E75EF00F6D43}" presName="rootComposite" presStyleCnt="0"/>
      <dgm:spPr/>
    </dgm:pt>
    <dgm:pt modelId="{E7005B73-257A-4CFD-8725-635E1FAF4FC9}" type="pres">
      <dgm:prSet presAssocID="{459160F2-2B34-48C0-B7C9-E75EF00F6D43}" presName="rootText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0238550-1F49-4B04-92AE-0ACB034E5A28}" type="pres">
      <dgm:prSet presAssocID="{459160F2-2B34-48C0-B7C9-E75EF00F6D43}" presName="rootConnector" presStyleLbl="node4" presStyleIdx="13" presStyleCnt="16"/>
      <dgm:spPr/>
      <dgm:t>
        <a:bodyPr/>
        <a:lstStyle/>
        <a:p>
          <a:endParaRPr lang="en-IN"/>
        </a:p>
      </dgm:t>
    </dgm:pt>
    <dgm:pt modelId="{BEDD6DC0-FC33-46DB-A2D6-A9B98CEA55CA}" type="pres">
      <dgm:prSet presAssocID="{459160F2-2B34-48C0-B7C9-E75EF00F6D43}" presName="hierChild4" presStyleCnt="0"/>
      <dgm:spPr/>
    </dgm:pt>
    <dgm:pt modelId="{1B76A806-E2B7-45A2-9EA8-CB1361932F3C}" type="pres">
      <dgm:prSet presAssocID="{3F7F31B7-E0C9-4659-851A-7635E119E90C}" presName="Name35" presStyleLbl="parChTrans1D4" presStyleIdx="14" presStyleCnt="16"/>
      <dgm:spPr/>
      <dgm:t>
        <a:bodyPr/>
        <a:lstStyle/>
        <a:p>
          <a:endParaRPr lang="en-IN"/>
        </a:p>
      </dgm:t>
    </dgm:pt>
    <dgm:pt modelId="{38AA9295-4D30-4C7B-942B-ECCF7F724823}" type="pres">
      <dgm:prSet presAssocID="{F9D7DB2B-44C5-4883-AA38-CA5781BFF75F}" presName="hierRoot2" presStyleCnt="0">
        <dgm:presLayoutVars>
          <dgm:hierBranch/>
        </dgm:presLayoutVars>
      </dgm:prSet>
      <dgm:spPr/>
    </dgm:pt>
    <dgm:pt modelId="{A3C9A21E-09D6-474E-9B4E-701C616267BC}" type="pres">
      <dgm:prSet presAssocID="{F9D7DB2B-44C5-4883-AA38-CA5781BFF75F}" presName="rootComposite" presStyleCnt="0"/>
      <dgm:spPr/>
    </dgm:pt>
    <dgm:pt modelId="{F8910719-ACBD-4934-A51F-3ED26C97F426}" type="pres">
      <dgm:prSet presAssocID="{F9D7DB2B-44C5-4883-AA38-CA5781BFF75F}" presName="rootText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1E4C882-0A5D-41B3-9F47-8674009CC8A8}" type="pres">
      <dgm:prSet presAssocID="{F9D7DB2B-44C5-4883-AA38-CA5781BFF75F}" presName="rootConnector" presStyleLbl="node4" presStyleIdx="14" presStyleCnt="16"/>
      <dgm:spPr/>
      <dgm:t>
        <a:bodyPr/>
        <a:lstStyle/>
        <a:p>
          <a:endParaRPr lang="en-IN"/>
        </a:p>
      </dgm:t>
    </dgm:pt>
    <dgm:pt modelId="{44387F70-FD76-48AC-A5C4-A6B81B7318D8}" type="pres">
      <dgm:prSet presAssocID="{F9D7DB2B-44C5-4883-AA38-CA5781BFF75F}" presName="hierChild4" presStyleCnt="0"/>
      <dgm:spPr/>
    </dgm:pt>
    <dgm:pt modelId="{3D82BFFA-5F30-45D0-86E1-8B6474D68A26}" type="pres">
      <dgm:prSet presAssocID="{EF1A0FD6-E7EC-4D26-8B9D-FBB9C920AA4A}" presName="Name35" presStyleLbl="parChTrans1D4" presStyleIdx="15" presStyleCnt="16"/>
      <dgm:spPr/>
      <dgm:t>
        <a:bodyPr/>
        <a:lstStyle/>
        <a:p>
          <a:endParaRPr lang="en-IN"/>
        </a:p>
      </dgm:t>
    </dgm:pt>
    <dgm:pt modelId="{93C752A8-5DC8-40BA-BEFA-49C6FEEF2A13}" type="pres">
      <dgm:prSet presAssocID="{6D5372DC-072C-4939-AB8E-16EDB9C66ACD}" presName="hierRoot2" presStyleCnt="0">
        <dgm:presLayoutVars>
          <dgm:hierBranch val="r"/>
        </dgm:presLayoutVars>
      </dgm:prSet>
      <dgm:spPr/>
    </dgm:pt>
    <dgm:pt modelId="{217831D7-6863-4553-AC86-327237CAFA18}" type="pres">
      <dgm:prSet presAssocID="{6D5372DC-072C-4939-AB8E-16EDB9C66ACD}" presName="rootComposite" presStyleCnt="0"/>
      <dgm:spPr/>
    </dgm:pt>
    <dgm:pt modelId="{A28EDDAF-B730-4969-85B9-9F851591C8D1}" type="pres">
      <dgm:prSet presAssocID="{6D5372DC-072C-4939-AB8E-16EDB9C66ACD}" presName="rootText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782B398-1ADB-42F1-BFAC-E5C7C9C19666}" type="pres">
      <dgm:prSet presAssocID="{6D5372DC-072C-4939-AB8E-16EDB9C66ACD}" presName="rootConnector" presStyleLbl="node4" presStyleIdx="15" presStyleCnt="16"/>
      <dgm:spPr/>
      <dgm:t>
        <a:bodyPr/>
        <a:lstStyle/>
        <a:p>
          <a:endParaRPr lang="en-IN"/>
        </a:p>
      </dgm:t>
    </dgm:pt>
    <dgm:pt modelId="{AC7401DA-96E5-4EF9-9A33-DD25F493520D}" type="pres">
      <dgm:prSet presAssocID="{6D5372DC-072C-4939-AB8E-16EDB9C66ACD}" presName="hierChild4" presStyleCnt="0"/>
      <dgm:spPr/>
    </dgm:pt>
    <dgm:pt modelId="{113C474F-A5E5-45EF-9B67-92E5EBA81866}" type="pres">
      <dgm:prSet presAssocID="{6D5372DC-072C-4939-AB8E-16EDB9C66ACD}" presName="hierChild5" presStyleCnt="0"/>
      <dgm:spPr/>
    </dgm:pt>
    <dgm:pt modelId="{52C35102-730F-49A1-ADAD-9DAA37B5E41F}" type="pres">
      <dgm:prSet presAssocID="{F9D7DB2B-44C5-4883-AA38-CA5781BFF75F}" presName="hierChild5" presStyleCnt="0"/>
      <dgm:spPr/>
    </dgm:pt>
    <dgm:pt modelId="{0582CC7E-B73B-4BAB-9DC3-63A0C53D389C}" type="pres">
      <dgm:prSet presAssocID="{459160F2-2B34-48C0-B7C9-E75EF00F6D43}" presName="hierChild5" presStyleCnt="0"/>
      <dgm:spPr/>
    </dgm:pt>
    <dgm:pt modelId="{814AA9A0-27F0-4F13-88AD-AE11649AEA61}" type="pres">
      <dgm:prSet presAssocID="{132336B9-0465-40CD-9397-AE5BA68E0FDE}" presName="hierChild5" presStyleCnt="0"/>
      <dgm:spPr/>
    </dgm:pt>
    <dgm:pt modelId="{950E4A2A-FE9E-49BB-B02C-BAD3D0D0A2B2}" type="pres">
      <dgm:prSet presAssocID="{932BBE90-D62C-4BD3-AD7C-4DD81C6FBF29}" presName="hierChild5" presStyleCnt="0"/>
      <dgm:spPr/>
    </dgm:pt>
    <dgm:pt modelId="{98630A0C-0FBC-45B5-B57A-AD2839508458}" type="pres">
      <dgm:prSet presAssocID="{16D1E996-DE74-416C-9D4F-D0094B20B407}" presName="hierChild5" presStyleCnt="0"/>
      <dgm:spPr/>
    </dgm:pt>
    <dgm:pt modelId="{AEE48192-C7AD-4D1E-8F34-6EFC96410569}" type="pres">
      <dgm:prSet presAssocID="{1F7FED79-88A5-4AB4-B991-BB81F8B6FCA5}" presName="hierChild3" presStyleCnt="0"/>
      <dgm:spPr/>
    </dgm:pt>
  </dgm:ptLst>
  <dgm:cxnLst>
    <dgm:cxn modelId="{0F9DC149-C9A9-47DB-886A-E65999800410}" type="presOf" srcId="{CDEE094C-0A6F-469A-BF91-772370152B4D}" destId="{90612FD2-8855-4533-A02F-0B9EB49165BF}" srcOrd="0" destOrd="0" presId="urn:microsoft.com/office/officeart/2005/8/layout/orgChart1"/>
    <dgm:cxn modelId="{5CCDF9C5-91A9-49A4-8519-F9B2E831F622}" type="presOf" srcId="{E14F3EE1-5487-40ED-8944-A1D509AFCB91}" destId="{6DAB6C24-C4FA-4031-A16B-90F51163F435}" srcOrd="0" destOrd="0" presId="urn:microsoft.com/office/officeart/2005/8/layout/orgChart1"/>
    <dgm:cxn modelId="{EF39CD33-1B0D-4227-AD08-62946D77EE31}" type="presOf" srcId="{A8578301-F6B4-4869-99FA-5ED9FDF0CBDB}" destId="{B4A9D695-A3B2-441B-A6DD-2FAAA9222343}" srcOrd="1" destOrd="0" presId="urn:microsoft.com/office/officeart/2005/8/layout/orgChart1"/>
    <dgm:cxn modelId="{2D0FD68A-D1E2-470B-89CA-819D951B2C4E}" type="presOf" srcId="{4FD05249-0D55-49D1-99A1-7D97B20D88A6}" destId="{C1117398-1321-4956-82F0-F25544C92F88}" srcOrd="0" destOrd="0" presId="urn:microsoft.com/office/officeart/2005/8/layout/orgChart1"/>
    <dgm:cxn modelId="{DC807CA2-BA13-4A1C-B517-7B4E44CE9083}" type="presOf" srcId="{5B06F151-3D4E-4E27-A958-05CD12D7FAB2}" destId="{097516D2-68B9-4D52-ADFC-BFE675ECC47D}" srcOrd="1" destOrd="0" presId="urn:microsoft.com/office/officeart/2005/8/layout/orgChart1"/>
    <dgm:cxn modelId="{49E43A80-5775-435B-8005-8737C97C6635}" type="presOf" srcId="{D7BF3ED1-0B36-4CA8-BF86-0D088E2A73B3}" destId="{BB2CDD51-B0AF-4382-8717-0F999E6F832D}" srcOrd="0" destOrd="0" presId="urn:microsoft.com/office/officeart/2005/8/layout/orgChart1"/>
    <dgm:cxn modelId="{5A71CF02-FF33-4B21-A9D5-2D757DEB0AB7}" type="presOf" srcId="{5601991F-493F-4055-92A8-C0C8AB149D80}" destId="{903F966D-9CE0-4878-B889-962C3572017D}" srcOrd="0" destOrd="0" presId="urn:microsoft.com/office/officeart/2005/8/layout/orgChart1"/>
    <dgm:cxn modelId="{A0E58182-B1C8-44DD-9874-A2F554CD03EC}" srcId="{50EDD0DF-DD20-466D-BF23-0066157F0BCD}" destId="{98682213-04AA-4417-BBF7-B7B0F8C1E06B}" srcOrd="0" destOrd="0" parTransId="{B0845985-84F8-43EF-A39C-4DA12C85E62E}" sibTransId="{BC3AAB6E-A002-4A92-B63D-9564FA06B108}"/>
    <dgm:cxn modelId="{9E62572C-F062-46FC-B3A3-7ED6C9AED7DF}" srcId="{72B560E1-44EA-4674-BACC-D8DC55D899BB}" destId="{2B555CC1-DCC7-4D2C-AB27-F0CA22552B92}" srcOrd="0" destOrd="0" parTransId="{5B54E9E3-F48B-4012-873F-9EC09114F142}" sibTransId="{BCD92BF0-1146-4327-AB24-9BDF02E89514}"/>
    <dgm:cxn modelId="{FCE4CDBD-A064-43D8-A016-5D830726F53F}" type="presOf" srcId="{E1282359-CD07-4883-8631-F96E7208B7CD}" destId="{88EC62E8-4C55-4EC8-897D-73858380C4CC}" srcOrd="1" destOrd="0" presId="urn:microsoft.com/office/officeart/2005/8/layout/orgChart1"/>
    <dgm:cxn modelId="{E9C1174E-3AA6-43F3-BEDC-EEDEAAE3F04B}" srcId="{11C1FDAF-4C0C-40E2-90A1-5538A144E3F2}" destId="{A8578301-F6B4-4869-99FA-5ED9FDF0CBDB}" srcOrd="0" destOrd="0" parTransId="{E6A57810-5AD8-47AA-9CF3-97E094E0DD04}" sibTransId="{D3CD492E-7F7B-41E2-A9FF-A97AEEB36E34}"/>
    <dgm:cxn modelId="{6DD81D94-450C-4D50-9510-3C18F1984B22}" type="presOf" srcId="{86C06500-A345-4BD5-BF27-B8FD70EF9030}" destId="{2D44D16B-F450-4D8B-A216-4F3E23FE52B2}" srcOrd="1" destOrd="0" presId="urn:microsoft.com/office/officeart/2005/8/layout/orgChart1"/>
    <dgm:cxn modelId="{EC59754E-4EDC-4A1B-8A07-DA7B0B1EC45A}" type="presOf" srcId="{6D5372DC-072C-4939-AB8E-16EDB9C66ACD}" destId="{A28EDDAF-B730-4969-85B9-9F851591C8D1}" srcOrd="0" destOrd="0" presId="urn:microsoft.com/office/officeart/2005/8/layout/orgChart1"/>
    <dgm:cxn modelId="{9307DC53-4AB0-4B14-BD57-3CCC6787C2D7}" srcId="{86C06500-A345-4BD5-BF27-B8FD70EF9030}" destId="{C1591316-C449-4CBA-BF6E-5CB629CBE44B}" srcOrd="0" destOrd="0" parTransId="{4AF00881-08C8-4122-9E46-AC8699FA513D}" sibTransId="{040BC0FF-2FEB-4967-A9C7-7FC05058D334}"/>
    <dgm:cxn modelId="{A19F8682-9DA7-4976-B2BB-926A043FD73F}" type="presOf" srcId="{BF56CB29-D10A-4EF3-9F0B-3847CE62EA32}" destId="{A5B14FC1-6546-494F-896C-CFF6886B8419}" srcOrd="0" destOrd="0" presId="urn:microsoft.com/office/officeart/2005/8/layout/orgChart1"/>
    <dgm:cxn modelId="{C948D8CF-1608-4BA5-A1C7-95B8B47BBEC0}" srcId="{F9D7DB2B-44C5-4883-AA38-CA5781BFF75F}" destId="{6D5372DC-072C-4939-AB8E-16EDB9C66ACD}" srcOrd="0" destOrd="0" parTransId="{EF1A0FD6-E7EC-4D26-8B9D-FBB9C920AA4A}" sibTransId="{DA89786C-E32C-46F4-B145-FAC14CCD0065}"/>
    <dgm:cxn modelId="{A68FC9B0-88C9-4CF7-BD28-A158D5032FE2}" srcId="{132336B9-0465-40CD-9397-AE5BA68E0FDE}" destId="{459160F2-2B34-48C0-B7C9-E75EF00F6D43}" srcOrd="0" destOrd="0" parTransId="{72B531ED-7A08-43EE-B022-2384C902AAA8}" sibTransId="{2342DD66-09E3-442B-8479-1B95689EEEF1}"/>
    <dgm:cxn modelId="{6C89936F-80A5-41E4-8D2F-8596503992E6}" type="presOf" srcId="{8CB643AE-0382-45DC-8329-E92FDAD4A628}" destId="{D81A4C2C-DA94-4A70-A61B-8CA7B43D4E3C}" srcOrd="0" destOrd="0" presId="urn:microsoft.com/office/officeart/2005/8/layout/orgChart1"/>
    <dgm:cxn modelId="{1CEA926B-A948-4B98-97FF-C96CFA6389F1}" type="presOf" srcId="{C9C26F41-0A97-4F41-A7F5-FEA5225F0F36}" destId="{E99B3336-7E1E-4687-9B1A-F0662339E235}" srcOrd="0" destOrd="0" presId="urn:microsoft.com/office/officeart/2005/8/layout/orgChart1"/>
    <dgm:cxn modelId="{CDBC606B-2B99-4C0F-B398-1ACCE9E2857B}" type="presOf" srcId="{C1591316-C449-4CBA-BF6E-5CB629CBE44B}" destId="{E84822B4-C42A-4626-A3AC-335BEE5F3F66}" srcOrd="0" destOrd="0" presId="urn:microsoft.com/office/officeart/2005/8/layout/orgChart1"/>
    <dgm:cxn modelId="{4D6E192A-0E35-4948-95AD-2413E27F506E}" srcId="{932BBE90-D62C-4BD3-AD7C-4DD81C6FBF29}" destId="{132336B9-0465-40CD-9397-AE5BA68E0FDE}" srcOrd="0" destOrd="0" parTransId="{8943D084-A698-4FFF-BF74-6D26AC011EC9}" sibTransId="{28987513-3595-4681-A8BF-E2080BCAC545}"/>
    <dgm:cxn modelId="{519D8C7A-DD9A-4DB1-8C90-BB20F19E4E9D}" type="presOf" srcId="{ACF9BF6E-994E-4090-B423-081647B05CC5}" destId="{0CC156A9-00D1-4E31-ACC6-6DA945004646}" srcOrd="1" destOrd="0" presId="urn:microsoft.com/office/officeart/2005/8/layout/orgChart1"/>
    <dgm:cxn modelId="{337B510B-86CE-4CA3-A827-A6AA26E06817}" type="presOf" srcId="{6D5372DC-072C-4939-AB8E-16EDB9C66ACD}" destId="{1782B398-1ADB-42F1-BFAC-E5C7C9C19666}" srcOrd="1" destOrd="0" presId="urn:microsoft.com/office/officeart/2005/8/layout/orgChart1"/>
    <dgm:cxn modelId="{E2C46DBA-AD08-4F9E-B422-562B0A553626}" type="presOf" srcId="{16D1E996-DE74-416C-9D4F-D0094B20B407}" destId="{D0C868BF-8899-431A-80A3-E1E671882B5A}" srcOrd="0" destOrd="0" presId="urn:microsoft.com/office/officeart/2005/8/layout/orgChart1"/>
    <dgm:cxn modelId="{9767F5A3-A1DF-4580-A864-B6CAA7B4A8E4}" type="presOf" srcId="{16D1E996-DE74-416C-9D4F-D0094B20B407}" destId="{C4AE1097-3F6A-4C79-A1DB-37307008AC1B}" srcOrd="1" destOrd="0" presId="urn:microsoft.com/office/officeart/2005/8/layout/orgChart1"/>
    <dgm:cxn modelId="{4F9EFA13-621E-46A5-ACA5-CDD704E9E2B3}" type="presOf" srcId="{8943D084-A698-4FFF-BF74-6D26AC011EC9}" destId="{92EEEB09-DAD4-4F81-9CEF-1773B1605364}" srcOrd="0" destOrd="0" presId="urn:microsoft.com/office/officeart/2005/8/layout/orgChart1"/>
    <dgm:cxn modelId="{3E275DD4-23C5-42C5-A663-0A87232D97B5}" srcId="{5B06F151-3D4E-4E27-A958-05CD12D7FAB2}" destId="{EEC992AD-C261-48E7-A6B8-F0FD67A4AFDA}" srcOrd="0" destOrd="0" parTransId="{3BAE9B0E-5450-4E20-8B3D-2102B5228E4D}" sibTransId="{47339192-5026-48B3-8083-6A9426D679A7}"/>
    <dgm:cxn modelId="{226A8C79-BD32-4227-A67C-0A44E395B64C}" type="presOf" srcId="{459160F2-2B34-48C0-B7C9-E75EF00F6D43}" destId="{70238550-1F49-4B04-92AE-0ACB034E5A28}" srcOrd="1" destOrd="0" presId="urn:microsoft.com/office/officeart/2005/8/layout/orgChart1"/>
    <dgm:cxn modelId="{D4C11A08-369D-465D-9A5C-3EB0585DADD3}" type="presOf" srcId="{EEC992AD-C261-48E7-A6B8-F0FD67A4AFDA}" destId="{04EE2CDF-DB30-4563-ABFB-8C212430EC7E}" srcOrd="0" destOrd="0" presId="urn:microsoft.com/office/officeart/2005/8/layout/orgChart1"/>
    <dgm:cxn modelId="{C1FE02AE-E25E-4842-BA97-1752C167BB55}" type="presOf" srcId="{B0845985-84F8-43EF-A39C-4DA12C85E62E}" destId="{AA4EE832-6628-4A20-BF00-7694D6A0B99E}" srcOrd="0" destOrd="0" presId="urn:microsoft.com/office/officeart/2005/8/layout/orgChart1"/>
    <dgm:cxn modelId="{BF7B8D70-20F5-4119-B621-B4378B414F61}" type="presOf" srcId="{1F7FED79-88A5-4AB4-B991-BB81F8B6FCA5}" destId="{0B38A952-AF85-42E5-BEF9-910BDB7CEA90}" srcOrd="0" destOrd="0" presId="urn:microsoft.com/office/officeart/2005/8/layout/orgChart1"/>
    <dgm:cxn modelId="{4883D519-8877-4514-90D1-7EE16ACA22E8}" type="presOf" srcId="{4AF00881-08C8-4122-9E46-AC8699FA513D}" destId="{3DD91949-90EF-45F4-8A23-6871ADAC0C05}" srcOrd="0" destOrd="0" presId="urn:microsoft.com/office/officeart/2005/8/layout/orgChart1"/>
    <dgm:cxn modelId="{B3B33C7D-9689-4B6F-B6F1-F2F26019747A}" type="presOf" srcId="{EEC992AD-C261-48E7-A6B8-F0FD67A4AFDA}" destId="{5D106856-9E4B-44E3-A68C-D5075DB2385E}" srcOrd="1" destOrd="0" presId="urn:microsoft.com/office/officeart/2005/8/layout/orgChart1"/>
    <dgm:cxn modelId="{160DAB8C-E59C-4B9F-9B76-F3CC7E50563C}" srcId="{16D1E996-DE74-416C-9D4F-D0094B20B407}" destId="{932BBE90-D62C-4BD3-AD7C-4DD81C6FBF29}" srcOrd="0" destOrd="0" parTransId="{DBF84E9B-DE9E-4784-B73E-85DFBDFDF320}" sibTransId="{0702DA98-1E9B-4DCA-8958-DB678002635F}"/>
    <dgm:cxn modelId="{8BCE9888-CFCF-425B-A75A-204EA690AF03}" type="presOf" srcId="{BB881353-BE16-48A4-916B-4B4522754235}" destId="{EA714AE0-AF9B-4EF9-8AEA-DF33B18944DB}" srcOrd="1" destOrd="0" presId="urn:microsoft.com/office/officeart/2005/8/layout/orgChart1"/>
    <dgm:cxn modelId="{46575F23-8C67-4F62-BF0E-2C57D37063D6}" srcId="{C1591316-C449-4CBA-BF6E-5CB629CBE44B}" destId="{40AEE063-A4BE-4ABB-B0EA-42CDCA9B0DBD}" srcOrd="0" destOrd="0" parTransId="{E14F3EE1-5487-40ED-8944-A1D509AFCB91}" sibTransId="{C60B0690-4E42-4BBB-8C7A-B4B86306A286}"/>
    <dgm:cxn modelId="{2A3D062E-AF97-4077-9921-FFEF50AB0CEC}" srcId="{4FD05249-0D55-49D1-99A1-7D97B20D88A6}" destId="{1F7FED79-88A5-4AB4-B991-BB81F8B6FCA5}" srcOrd="0" destOrd="0" parTransId="{A371A460-7D91-468F-8148-0658452D6230}" sibTransId="{D646898E-0BFA-4EB6-8208-1DCACB146F48}"/>
    <dgm:cxn modelId="{8134D7F2-6F56-4FCA-8E7C-B68C84085C10}" srcId="{1F7FED79-88A5-4AB4-B991-BB81F8B6FCA5}" destId="{BB881353-BE16-48A4-916B-4B4522754235}" srcOrd="2" destOrd="0" parTransId="{D78FB9AE-C8D7-47CC-A9F3-5D5989995C84}" sibTransId="{1A137FF9-BD79-46C3-A184-F48C62BC504B}"/>
    <dgm:cxn modelId="{88841A4E-4429-4ABA-A92D-525F239BB368}" type="presOf" srcId="{2B555CC1-DCC7-4D2C-AB27-F0CA22552B92}" destId="{08ABD314-5D67-4D86-B3EA-B3E9FB200E69}" srcOrd="1" destOrd="0" presId="urn:microsoft.com/office/officeart/2005/8/layout/orgChart1"/>
    <dgm:cxn modelId="{59911B2E-2981-4F67-A36D-F28F2070B70A}" type="presOf" srcId="{11C1FDAF-4C0C-40E2-90A1-5538A144E3F2}" destId="{B7CDB21A-5202-49C6-A879-F611BBBDB8AF}" srcOrd="1" destOrd="0" presId="urn:microsoft.com/office/officeart/2005/8/layout/orgChart1"/>
    <dgm:cxn modelId="{46DE2122-FD48-49BD-B798-EEC22D80949F}" srcId="{5601991F-493F-4055-92A8-C0C8AB149D80}" destId="{50EDD0DF-DD20-466D-BF23-0066157F0BCD}" srcOrd="0" destOrd="0" parTransId="{C9C26F41-0A97-4F41-A7F5-FEA5225F0F36}" sibTransId="{6F5686FB-E0D9-4DAB-BA85-01E7D1B04602}"/>
    <dgm:cxn modelId="{69F88F3F-91F6-471F-86F3-8CDBD5F80D12}" type="presOf" srcId="{B5413471-E13B-4C0D-B213-788008ADD8C8}" destId="{D06203AB-0B54-471A-9D99-A5BAA85F1516}" srcOrd="0" destOrd="0" presId="urn:microsoft.com/office/officeart/2005/8/layout/orgChart1"/>
    <dgm:cxn modelId="{7297ED84-135A-4136-BA83-1079C24B781C}" type="presOf" srcId="{72B531ED-7A08-43EE-B022-2384C902AAA8}" destId="{E0F77199-33D6-4380-BD39-EA3C6DD28B7A}" srcOrd="0" destOrd="0" presId="urn:microsoft.com/office/officeart/2005/8/layout/orgChart1"/>
    <dgm:cxn modelId="{8D60B0C9-2B93-40ED-B029-1EFCE4A3EE70}" type="presOf" srcId="{5B54E9E3-F48B-4012-873F-9EC09114F142}" destId="{33642904-6BA0-432D-8DC3-153B2D7BFE07}" srcOrd="0" destOrd="0" presId="urn:microsoft.com/office/officeart/2005/8/layout/orgChart1"/>
    <dgm:cxn modelId="{C48E2D06-677E-4D0A-A9BD-A61854382431}" type="presOf" srcId="{A8578301-F6B4-4869-99FA-5ED9FDF0CBDB}" destId="{C40014B4-7CF6-45B6-91BA-50990B6A9417}" srcOrd="0" destOrd="0" presId="urn:microsoft.com/office/officeart/2005/8/layout/orgChart1"/>
    <dgm:cxn modelId="{51507662-6D13-450C-83BC-1A0A351FA58B}" srcId="{40AEE063-A4BE-4ABB-B0EA-42CDCA9B0DBD}" destId="{BF56CB29-D10A-4EF3-9F0B-3847CE62EA32}" srcOrd="0" destOrd="0" parTransId="{D7BF3ED1-0B36-4CA8-BF86-0D088E2A73B3}" sibTransId="{A0BA7F24-3C2B-430A-A35E-0D27479FCC51}"/>
    <dgm:cxn modelId="{6AAFEC52-76AD-4F16-A04E-A076522A78DF}" srcId="{1F7FED79-88A5-4AB4-B991-BB81F8B6FCA5}" destId="{5601991F-493F-4055-92A8-C0C8AB149D80}" srcOrd="0" destOrd="0" parTransId="{B5413471-E13B-4C0D-B213-788008ADD8C8}" sibTransId="{60B0A338-4704-489A-9B64-DA696390CD20}"/>
    <dgm:cxn modelId="{D9134B09-5B7A-4375-851C-4659BD566BF3}" type="presOf" srcId="{11C1FDAF-4C0C-40E2-90A1-5538A144E3F2}" destId="{F9540275-5C5D-44D1-9252-341EA618AC78}" srcOrd="0" destOrd="0" presId="urn:microsoft.com/office/officeart/2005/8/layout/orgChart1"/>
    <dgm:cxn modelId="{FCD39380-43F3-42C1-8B19-767D149A74D5}" type="presOf" srcId="{DBF84E9B-DE9E-4784-B73E-85DFBDFDF320}" destId="{C03EB761-F1C4-4C1F-9E2A-88FC3305A449}" srcOrd="0" destOrd="0" presId="urn:microsoft.com/office/officeart/2005/8/layout/orgChart1"/>
    <dgm:cxn modelId="{A80ADE87-9C40-49C9-9834-24965982ED78}" type="presOf" srcId="{BB881353-BE16-48A4-916B-4B4522754235}" destId="{F93C4FC6-610B-4E5B-B896-66205D36003E}" srcOrd="0" destOrd="0" presId="urn:microsoft.com/office/officeart/2005/8/layout/orgChart1"/>
    <dgm:cxn modelId="{56AB2CBF-7043-44F0-A9C8-E7B3C7C4864F}" type="presOf" srcId="{54F5ADCE-05C9-477F-9779-677A533B9CED}" destId="{14EA240B-2310-4B82-88D1-C95F2AF88DE8}" srcOrd="0" destOrd="0" presId="urn:microsoft.com/office/officeart/2005/8/layout/orgChart1"/>
    <dgm:cxn modelId="{81D7CFD7-690A-4C56-8254-8E840893AF14}" srcId="{C279DAA3-5479-4B4A-BD51-F244A5E5CC26}" destId="{72B560E1-44EA-4674-BACC-D8DC55D899BB}" srcOrd="0" destOrd="0" parTransId="{AC649772-2037-442D-959B-E00D73F43E41}" sibTransId="{62398252-4E23-41C3-8545-EA5F1E186302}"/>
    <dgm:cxn modelId="{B7F5889A-078C-438F-9037-2B40991DACCA}" type="presOf" srcId="{132336B9-0465-40CD-9397-AE5BA68E0FDE}" destId="{C6C17337-AA90-4444-94BB-948A66806D4B}" srcOrd="1" destOrd="0" presId="urn:microsoft.com/office/officeart/2005/8/layout/orgChart1"/>
    <dgm:cxn modelId="{4004843F-30B7-45AD-AB23-2263A808A82C}" type="presOf" srcId="{3F7F31B7-E0C9-4659-851A-7635E119E90C}" destId="{1B76A806-E2B7-45A2-9EA8-CB1361932F3C}" srcOrd="0" destOrd="0" presId="urn:microsoft.com/office/officeart/2005/8/layout/orgChart1"/>
    <dgm:cxn modelId="{58143E2A-00C0-4104-AADB-5EF1EEDF34CC}" type="presOf" srcId="{1EF6D3A0-89DC-4BAE-9EC7-B3D611C14D62}" destId="{48106FB0-6C30-48AB-A59F-528AE482D638}" srcOrd="0" destOrd="0" presId="urn:microsoft.com/office/officeart/2005/8/layout/orgChart1"/>
    <dgm:cxn modelId="{51F4BDFE-58A1-4A74-BF2C-AD197324407A}" type="presOf" srcId="{BF56CB29-D10A-4EF3-9F0B-3847CE62EA32}" destId="{41B1D807-EAEE-4862-8C19-D7D46F9103EB}" srcOrd="1" destOrd="0" presId="urn:microsoft.com/office/officeart/2005/8/layout/orgChart1"/>
    <dgm:cxn modelId="{6AF93EB3-E258-427E-B271-050A19368EA4}" type="presOf" srcId="{40AEE063-A4BE-4ABB-B0EA-42CDCA9B0DBD}" destId="{04D1D18D-64FE-4C38-AD22-33979D674353}" srcOrd="0" destOrd="0" presId="urn:microsoft.com/office/officeart/2005/8/layout/orgChart1"/>
    <dgm:cxn modelId="{79DB6477-B8A1-4DC0-B438-4B1B2ACF6A1A}" srcId="{56FA06FC-F46A-4022-8970-C23154A151E3}" destId="{C279DAA3-5479-4B4A-BD51-F244A5E5CC26}" srcOrd="0" destOrd="0" parTransId="{8CB643AE-0382-45DC-8329-E92FDAD4A628}" sibTransId="{66D88AFD-4638-4455-8EAA-1B764FAF6131}"/>
    <dgm:cxn modelId="{3F6066DF-F3C4-43D3-8D8A-CD70DC687905}" type="presOf" srcId="{988B5C52-DC6F-476C-A7BC-E02C3D4EC34F}" destId="{B78410F4-E9AB-40E4-8C54-620677219A48}" srcOrd="0" destOrd="0" presId="urn:microsoft.com/office/officeart/2005/8/layout/orgChart1"/>
    <dgm:cxn modelId="{BBC80315-6DBA-4AD5-A93F-76AB02DA4BD0}" type="presOf" srcId="{86C06500-A345-4BD5-BF27-B8FD70EF9030}" destId="{5DDE7094-3C9A-4568-A613-E0DA901AEB96}" srcOrd="0" destOrd="0" presId="urn:microsoft.com/office/officeart/2005/8/layout/orgChart1"/>
    <dgm:cxn modelId="{E478F6FE-23D4-4E44-B7C5-A6FC791F7E9C}" srcId="{BB881353-BE16-48A4-916B-4B4522754235}" destId="{E1282359-CD07-4883-8631-F96E7208B7CD}" srcOrd="0" destOrd="0" parTransId="{988B5C52-DC6F-476C-A7BC-E02C3D4EC34F}" sibTransId="{60F5D2F7-03D3-4A0C-93D2-9DCD6E9025AF}"/>
    <dgm:cxn modelId="{8A69B07E-164E-4D79-B726-6B3ED5F26D3D}" srcId="{E1282359-CD07-4883-8631-F96E7208B7CD}" destId="{56FA06FC-F46A-4022-8970-C23154A151E3}" srcOrd="0" destOrd="0" parTransId="{CDEE094C-0A6F-469A-BF91-772370152B4D}" sibTransId="{E7B09788-7075-41B6-9C79-152BA3E3C026}"/>
    <dgm:cxn modelId="{19FED7B1-1719-4AE4-9246-5F55E571D30E}" type="presOf" srcId="{50EDD0DF-DD20-466D-BF23-0066157F0BCD}" destId="{7FE64CA0-E6A3-4CDE-BC2A-D6004E0604BB}" srcOrd="0" destOrd="0" presId="urn:microsoft.com/office/officeart/2005/8/layout/orgChart1"/>
    <dgm:cxn modelId="{D70D127C-87DD-4491-9683-D9D28CDB66AE}" type="presOf" srcId="{44705511-4438-4ACF-9FA9-7C8F680D82C6}" destId="{5707EAF2-914A-4DCD-95B6-7ECF69799548}" srcOrd="0" destOrd="0" presId="urn:microsoft.com/office/officeart/2005/8/layout/orgChart1"/>
    <dgm:cxn modelId="{029665EA-1507-47DD-B883-C0EE7EEBA30C}" srcId="{ACF9BF6E-994E-4090-B423-081647B05CC5}" destId="{5B06F151-3D4E-4E27-A958-05CD12D7FAB2}" srcOrd="0" destOrd="0" parTransId="{1EF6D3A0-89DC-4BAE-9EC7-B3D611C14D62}" sibTransId="{EDA01513-1F5C-4E26-85EE-71D44B045207}"/>
    <dgm:cxn modelId="{D97F5742-7F6D-46A2-9639-F7343C28C302}" type="presOf" srcId="{AC649772-2037-442D-959B-E00D73F43E41}" destId="{65253581-500F-4822-B2F5-690E32123EC4}" srcOrd="0" destOrd="0" presId="urn:microsoft.com/office/officeart/2005/8/layout/orgChart1"/>
    <dgm:cxn modelId="{E46F9040-8DF7-44B4-BC76-D362ECCCE608}" type="presOf" srcId="{5601991F-493F-4055-92A8-C0C8AB149D80}" destId="{4CEC9A7B-32F9-4CB6-8162-ABAD082C38EA}" srcOrd="1" destOrd="0" presId="urn:microsoft.com/office/officeart/2005/8/layout/orgChart1"/>
    <dgm:cxn modelId="{2AFD9823-60F6-42A3-9491-4E23C6DDCAD6}" type="presOf" srcId="{3BAE9B0E-5450-4E20-8B3D-2102B5228E4D}" destId="{BBE071A8-3EC0-46CF-BC8F-A707C521E2BB}" srcOrd="0" destOrd="0" presId="urn:microsoft.com/office/officeart/2005/8/layout/orgChart1"/>
    <dgm:cxn modelId="{BC9553BE-EE5E-4D82-95D8-3F2D4B3B92E7}" type="presOf" srcId="{72B560E1-44EA-4674-BACC-D8DC55D899BB}" destId="{602C4BFB-E72E-47E4-BF65-8F80B6B8E76F}" srcOrd="0" destOrd="0" presId="urn:microsoft.com/office/officeart/2005/8/layout/orgChart1"/>
    <dgm:cxn modelId="{ABE277E4-51A2-4951-A38B-ED84E4D1CC7D}" type="presOf" srcId="{C279DAA3-5479-4B4A-BD51-F244A5E5CC26}" destId="{13B5C0CB-47DD-49F8-B922-D8F800D03F3C}" srcOrd="0" destOrd="0" presId="urn:microsoft.com/office/officeart/2005/8/layout/orgChart1"/>
    <dgm:cxn modelId="{08BE7650-30B8-4913-AD21-3D245AB151FD}" type="presOf" srcId="{E1282359-CD07-4883-8631-F96E7208B7CD}" destId="{1AD7B78F-D346-4637-BF29-6E11408D4B61}" srcOrd="0" destOrd="0" presId="urn:microsoft.com/office/officeart/2005/8/layout/orgChart1"/>
    <dgm:cxn modelId="{DFCF2107-C3B7-4F9D-9E1F-FB6AA69F73CC}" type="presOf" srcId="{1F7FED79-88A5-4AB4-B991-BB81F8B6FCA5}" destId="{4A68862B-4948-4EFB-B423-6BCBF01F2DDA}" srcOrd="1" destOrd="0" presId="urn:microsoft.com/office/officeart/2005/8/layout/orgChart1"/>
    <dgm:cxn modelId="{53590D27-43B6-4D5C-9190-206C6E68DBE2}" type="presOf" srcId="{C279DAA3-5479-4B4A-BD51-F244A5E5CC26}" destId="{7E56C79A-FB3D-4D39-A7DB-48E3FD0F4754}" srcOrd="1" destOrd="0" presId="urn:microsoft.com/office/officeart/2005/8/layout/orgChart1"/>
    <dgm:cxn modelId="{9445AF3F-0ED0-4151-8CE4-CB0BC573163D}" type="presOf" srcId="{5B06F151-3D4E-4E27-A958-05CD12D7FAB2}" destId="{D016B5CA-1D8A-47F1-80C0-A785033A1358}" srcOrd="0" destOrd="0" presId="urn:microsoft.com/office/officeart/2005/8/layout/orgChart1"/>
    <dgm:cxn modelId="{AB529D20-B48D-43C8-A34A-8FDD76077546}" type="presOf" srcId="{132336B9-0465-40CD-9397-AE5BA68E0FDE}" destId="{77F2414E-7F74-4C4A-A034-26E45466130C}" srcOrd="0" destOrd="0" presId="urn:microsoft.com/office/officeart/2005/8/layout/orgChart1"/>
    <dgm:cxn modelId="{28618806-71A4-4105-A69B-EF8AC13C8493}" type="presOf" srcId="{932BBE90-D62C-4BD3-AD7C-4DD81C6FBF29}" destId="{EDAB23B5-F528-4048-AD6D-7B9B17397362}" srcOrd="1" destOrd="0" presId="urn:microsoft.com/office/officeart/2005/8/layout/orgChart1"/>
    <dgm:cxn modelId="{2E6E6823-2376-4642-BB24-9DCB19022995}" type="presOf" srcId="{50EDD0DF-DD20-466D-BF23-0066157F0BCD}" destId="{15EF277F-3A99-4601-8D73-0D973C0F13F2}" srcOrd="1" destOrd="0" presId="urn:microsoft.com/office/officeart/2005/8/layout/orgChart1"/>
    <dgm:cxn modelId="{F8ACAAAF-AEAB-469A-B341-2DB9314A076C}" type="presOf" srcId="{C1591316-C449-4CBA-BF6E-5CB629CBE44B}" destId="{4E2BE8FA-7C69-44AC-B229-35E2C27F1B23}" srcOrd="1" destOrd="0" presId="urn:microsoft.com/office/officeart/2005/8/layout/orgChart1"/>
    <dgm:cxn modelId="{364BB799-A788-479A-94CA-7322C60E05AB}" type="presOf" srcId="{F9D7DB2B-44C5-4883-AA38-CA5781BFF75F}" destId="{F8910719-ACBD-4934-A51F-3ED26C97F426}" srcOrd="0" destOrd="0" presId="urn:microsoft.com/office/officeart/2005/8/layout/orgChart1"/>
    <dgm:cxn modelId="{0758FF3C-90B4-434E-9676-0680CFA47C98}" srcId="{BF56CB29-D10A-4EF3-9F0B-3847CE62EA32}" destId="{11C1FDAF-4C0C-40E2-90A1-5538A144E3F2}" srcOrd="0" destOrd="0" parTransId="{A1BAA4B9-04AA-4FF2-B57E-4E04D973B213}" sibTransId="{14B75580-1A40-48A5-BC89-E1ECFA41E58E}"/>
    <dgm:cxn modelId="{109EA9C9-E696-4369-82D9-460FA866BC62}" srcId="{1F7FED79-88A5-4AB4-B991-BB81F8B6FCA5}" destId="{86C06500-A345-4BD5-BF27-B8FD70EF9030}" srcOrd="1" destOrd="0" parTransId="{54F5ADCE-05C9-477F-9779-677A533B9CED}" sibTransId="{A56FBB19-2D26-4CAB-879F-13212183CF5E}"/>
    <dgm:cxn modelId="{51BA09BA-D715-44CB-A380-79150222C076}" srcId="{459160F2-2B34-48C0-B7C9-E75EF00F6D43}" destId="{F9D7DB2B-44C5-4883-AA38-CA5781BFF75F}" srcOrd="0" destOrd="0" parTransId="{3F7F31B7-E0C9-4659-851A-7635E119E90C}" sibTransId="{54F06EAA-93CD-4D4E-82C0-5F71EDF28603}"/>
    <dgm:cxn modelId="{E1375AB9-C193-46FF-B569-B766248A0FB0}" type="presOf" srcId="{72B560E1-44EA-4674-BACC-D8DC55D899BB}" destId="{4AA48084-F6BB-4B97-B095-B1D6DE0F8C8F}" srcOrd="1" destOrd="0" presId="urn:microsoft.com/office/officeart/2005/8/layout/orgChart1"/>
    <dgm:cxn modelId="{A0A0E1DD-5EB2-4823-9FA4-FA6AFE59B95C}" type="presOf" srcId="{56FA06FC-F46A-4022-8970-C23154A151E3}" destId="{A9FC20F0-A388-4E6E-AF85-1D2E09C46146}" srcOrd="0" destOrd="0" presId="urn:microsoft.com/office/officeart/2005/8/layout/orgChart1"/>
    <dgm:cxn modelId="{C3B6C5E9-A953-49A4-A160-A4A5738457AB}" type="presOf" srcId="{EF1A0FD6-E7EC-4D26-8B9D-FBB9C920AA4A}" destId="{3D82BFFA-5F30-45D0-86E1-8B6474D68A26}" srcOrd="0" destOrd="0" presId="urn:microsoft.com/office/officeart/2005/8/layout/orgChart1"/>
    <dgm:cxn modelId="{E767342F-D58D-4814-B75D-1704FA3A06E0}" type="presOf" srcId="{98682213-04AA-4417-BBF7-B7B0F8C1E06B}" destId="{02BE12CF-B321-400B-A369-B109A37D6A44}" srcOrd="0" destOrd="0" presId="urn:microsoft.com/office/officeart/2005/8/layout/orgChart1"/>
    <dgm:cxn modelId="{7A8B457A-EF62-4C10-8ED1-225325F1BAAF}" type="presOf" srcId="{40AEE063-A4BE-4ABB-B0EA-42CDCA9B0DBD}" destId="{26FC97A1-F795-4398-AB4E-CBA8E02E250E}" srcOrd="1" destOrd="0" presId="urn:microsoft.com/office/officeart/2005/8/layout/orgChart1"/>
    <dgm:cxn modelId="{D05BB1B3-4C4D-441B-823C-100AD43E039B}" type="presOf" srcId="{D78FB9AE-C8D7-47CC-A9F3-5D5989995C84}" destId="{E873C796-FB77-4B84-A894-C82127E60058}" srcOrd="0" destOrd="0" presId="urn:microsoft.com/office/officeart/2005/8/layout/orgChart1"/>
    <dgm:cxn modelId="{6521CD46-AB45-4DA5-BBED-2C67D7DF95B5}" type="presOf" srcId="{56FA06FC-F46A-4022-8970-C23154A151E3}" destId="{3F0C2FA1-B963-4EDB-B0A4-2D8B029F14A9}" srcOrd="1" destOrd="0" presId="urn:microsoft.com/office/officeart/2005/8/layout/orgChart1"/>
    <dgm:cxn modelId="{F3D4BED1-9CF1-46EB-A6AA-D2E8BE84C766}" type="presOf" srcId="{940AFE64-5C7F-4485-AD85-852869786E3E}" destId="{3CEB2D92-AF7F-454A-8E5E-15FD83A32CF9}" srcOrd="0" destOrd="0" presId="urn:microsoft.com/office/officeart/2005/8/layout/orgChart1"/>
    <dgm:cxn modelId="{C2B337A4-63FE-4D58-9D3A-3AA0DA79B3A3}" type="presOf" srcId="{A1BAA4B9-04AA-4FF2-B57E-4E04D973B213}" destId="{208A73DF-EFFD-40DC-8836-AC115CBD1563}" srcOrd="0" destOrd="0" presId="urn:microsoft.com/office/officeart/2005/8/layout/orgChart1"/>
    <dgm:cxn modelId="{5E59E9FC-6625-4F85-B479-53EB10893A1C}" type="presOf" srcId="{98682213-04AA-4417-BBF7-B7B0F8C1E06B}" destId="{91DE4595-9BBD-4E7E-97C2-A85FD4BD3764}" srcOrd="1" destOrd="0" presId="urn:microsoft.com/office/officeart/2005/8/layout/orgChart1"/>
    <dgm:cxn modelId="{809DCBDA-FB92-4937-B7C7-35130CC974D5}" type="presOf" srcId="{F9D7DB2B-44C5-4883-AA38-CA5781BFF75F}" destId="{61E4C882-0A5D-41B3-9F47-8674009CC8A8}" srcOrd="1" destOrd="0" presId="urn:microsoft.com/office/officeart/2005/8/layout/orgChart1"/>
    <dgm:cxn modelId="{419FA3C2-A42F-4C79-8375-E32A609372EF}" type="presOf" srcId="{ACF9BF6E-994E-4090-B423-081647B05CC5}" destId="{E563C3B0-C7D2-4E16-953D-36CF6F16966B}" srcOrd="0" destOrd="0" presId="urn:microsoft.com/office/officeart/2005/8/layout/orgChart1"/>
    <dgm:cxn modelId="{973A8281-A708-4E03-8617-2CE763E59364}" srcId="{98682213-04AA-4417-BBF7-B7B0F8C1E06B}" destId="{ACF9BF6E-994E-4090-B423-081647B05CC5}" srcOrd="0" destOrd="0" parTransId="{44705511-4438-4ACF-9FA9-7C8F680D82C6}" sibTransId="{2D040AA6-97AE-42EA-8624-76D3B6A3CC0B}"/>
    <dgm:cxn modelId="{6E3AA5CC-DBEA-4B05-A292-FE163F560F42}" type="presOf" srcId="{2B555CC1-DCC7-4D2C-AB27-F0CA22552B92}" destId="{8DD8F3A0-C336-4EF9-BD13-731D4729C8F2}" srcOrd="0" destOrd="0" presId="urn:microsoft.com/office/officeart/2005/8/layout/orgChart1"/>
    <dgm:cxn modelId="{F2A7233D-B52F-400E-A5D0-FB1520257E17}" type="presOf" srcId="{E6A57810-5AD8-47AA-9CF3-97E094E0DD04}" destId="{0C8DAD43-C85D-4FCD-B1E7-92D9B4963F5D}" srcOrd="0" destOrd="0" presId="urn:microsoft.com/office/officeart/2005/8/layout/orgChart1"/>
    <dgm:cxn modelId="{A2A157C6-3A18-49E9-BBBD-B7CED3C87889}" type="presOf" srcId="{932BBE90-D62C-4BD3-AD7C-4DD81C6FBF29}" destId="{78B93901-0826-49E9-B874-DAEAFC4A91A7}" srcOrd="0" destOrd="0" presId="urn:microsoft.com/office/officeart/2005/8/layout/orgChart1"/>
    <dgm:cxn modelId="{159A1483-FBE2-4F11-B6D4-BA0E93221CA4}" srcId="{1F7FED79-88A5-4AB4-B991-BB81F8B6FCA5}" destId="{16D1E996-DE74-416C-9D4F-D0094B20B407}" srcOrd="3" destOrd="0" parTransId="{940AFE64-5C7F-4485-AD85-852869786E3E}" sibTransId="{1AA27F0C-1510-4BA4-AC0C-4D612D314561}"/>
    <dgm:cxn modelId="{135D0CE1-DDED-4230-9713-ACDF89E9332F}" type="presOf" srcId="{459160F2-2B34-48C0-B7C9-E75EF00F6D43}" destId="{E7005B73-257A-4CFD-8725-635E1FAF4FC9}" srcOrd="0" destOrd="0" presId="urn:microsoft.com/office/officeart/2005/8/layout/orgChart1"/>
    <dgm:cxn modelId="{81FE1567-A1C8-441F-B897-B7143C7AC4C8}" type="presParOf" srcId="{C1117398-1321-4956-82F0-F25544C92F88}" destId="{588641DD-0D97-4BA0-9859-48B9B2A29EBF}" srcOrd="0" destOrd="0" presId="urn:microsoft.com/office/officeart/2005/8/layout/orgChart1"/>
    <dgm:cxn modelId="{0417C091-47CD-418A-951F-57BFB03D7B0F}" type="presParOf" srcId="{588641DD-0D97-4BA0-9859-48B9B2A29EBF}" destId="{027AC5CD-503F-41E8-9B3E-62814E69E7BC}" srcOrd="0" destOrd="0" presId="urn:microsoft.com/office/officeart/2005/8/layout/orgChart1"/>
    <dgm:cxn modelId="{8E926AC3-46EC-4EE0-AFEE-530DAFB3136B}" type="presParOf" srcId="{027AC5CD-503F-41E8-9B3E-62814E69E7BC}" destId="{0B38A952-AF85-42E5-BEF9-910BDB7CEA90}" srcOrd="0" destOrd="0" presId="urn:microsoft.com/office/officeart/2005/8/layout/orgChart1"/>
    <dgm:cxn modelId="{44651C27-122C-491A-AE34-57E9AF257562}" type="presParOf" srcId="{027AC5CD-503F-41E8-9B3E-62814E69E7BC}" destId="{4A68862B-4948-4EFB-B423-6BCBF01F2DDA}" srcOrd="1" destOrd="0" presId="urn:microsoft.com/office/officeart/2005/8/layout/orgChart1"/>
    <dgm:cxn modelId="{F31746B2-7C2D-4A8B-9A2C-FD9C2438B496}" type="presParOf" srcId="{588641DD-0D97-4BA0-9859-48B9B2A29EBF}" destId="{FC779FCB-97FD-436E-8E01-EF12814D27C8}" srcOrd="1" destOrd="0" presId="urn:microsoft.com/office/officeart/2005/8/layout/orgChart1"/>
    <dgm:cxn modelId="{C796CE90-32B1-4A3D-B572-D606CD03E880}" type="presParOf" srcId="{FC779FCB-97FD-436E-8E01-EF12814D27C8}" destId="{D06203AB-0B54-471A-9D99-A5BAA85F1516}" srcOrd="0" destOrd="0" presId="urn:microsoft.com/office/officeart/2005/8/layout/orgChart1"/>
    <dgm:cxn modelId="{4FA513D1-E0C9-439E-9F34-A1C33C0BCE9F}" type="presParOf" srcId="{FC779FCB-97FD-436E-8E01-EF12814D27C8}" destId="{1835F35F-7999-4F02-8C4F-76B8A7673D10}" srcOrd="1" destOrd="0" presId="urn:microsoft.com/office/officeart/2005/8/layout/orgChart1"/>
    <dgm:cxn modelId="{C86873F9-D9F1-434E-9226-7C502817AFD9}" type="presParOf" srcId="{1835F35F-7999-4F02-8C4F-76B8A7673D10}" destId="{B28B0EE4-D5AF-4CC0-924C-07B870B37F25}" srcOrd="0" destOrd="0" presId="urn:microsoft.com/office/officeart/2005/8/layout/orgChart1"/>
    <dgm:cxn modelId="{8452E988-4C14-4253-B123-ECACA6E55FE1}" type="presParOf" srcId="{B28B0EE4-D5AF-4CC0-924C-07B870B37F25}" destId="{903F966D-9CE0-4878-B889-962C3572017D}" srcOrd="0" destOrd="0" presId="urn:microsoft.com/office/officeart/2005/8/layout/orgChart1"/>
    <dgm:cxn modelId="{FB747942-8D33-4A49-BBFE-ECAB649E6C3B}" type="presParOf" srcId="{B28B0EE4-D5AF-4CC0-924C-07B870B37F25}" destId="{4CEC9A7B-32F9-4CB6-8162-ABAD082C38EA}" srcOrd="1" destOrd="0" presId="urn:microsoft.com/office/officeart/2005/8/layout/orgChart1"/>
    <dgm:cxn modelId="{BEA6A057-5A0C-41C5-9670-23D174FD0D6E}" type="presParOf" srcId="{1835F35F-7999-4F02-8C4F-76B8A7673D10}" destId="{3B906843-EB26-4B41-8B79-36D84B8471DA}" srcOrd="1" destOrd="0" presId="urn:microsoft.com/office/officeart/2005/8/layout/orgChart1"/>
    <dgm:cxn modelId="{C36E4CA0-6674-48F2-B8E4-128EC52693CE}" type="presParOf" srcId="{3B906843-EB26-4B41-8B79-36D84B8471DA}" destId="{E99B3336-7E1E-4687-9B1A-F0662339E235}" srcOrd="0" destOrd="0" presId="urn:microsoft.com/office/officeart/2005/8/layout/orgChart1"/>
    <dgm:cxn modelId="{E3120FA9-B111-410C-88A2-E32224A44D61}" type="presParOf" srcId="{3B906843-EB26-4B41-8B79-36D84B8471DA}" destId="{5D71535F-21B0-451E-A21B-655BAC9316C0}" srcOrd="1" destOrd="0" presId="urn:microsoft.com/office/officeart/2005/8/layout/orgChart1"/>
    <dgm:cxn modelId="{3B893504-4BCE-4E74-A5CD-311BAC9E773C}" type="presParOf" srcId="{5D71535F-21B0-451E-A21B-655BAC9316C0}" destId="{FBBEE94C-5487-4DAF-B21D-0B9CF7C241F3}" srcOrd="0" destOrd="0" presId="urn:microsoft.com/office/officeart/2005/8/layout/orgChart1"/>
    <dgm:cxn modelId="{077F854B-7566-4DE7-AC5D-1A7F8951FA27}" type="presParOf" srcId="{FBBEE94C-5487-4DAF-B21D-0B9CF7C241F3}" destId="{7FE64CA0-E6A3-4CDE-BC2A-D6004E0604BB}" srcOrd="0" destOrd="0" presId="urn:microsoft.com/office/officeart/2005/8/layout/orgChart1"/>
    <dgm:cxn modelId="{5562F8AD-399C-40EA-BFB3-C5D0A939CA20}" type="presParOf" srcId="{FBBEE94C-5487-4DAF-B21D-0B9CF7C241F3}" destId="{15EF277F-3A99-4601-8D73-0D973C0F13F2}" srcOrd="1" destOrd="0" presId="urn:microsoft.com/office/officeart/2005/8/layout/orgChart1"/>
    <dgm:cxn modelId="{34FD6612-330C-45BF-A82F-5C01EA8E308E}" type="presParOf" srcId="{5D71535F-21B0-451E-A21B-655BAC9316C0}" destId="{33AD6E76-060B-450F-BBB6-06BA44BC5800}" srcOrd="1" destOrd="0" presId="urn:microsoft.com/office/officeart/2005/8/layout/orgChart1"/>
    <dgm:cxn modelId="{5A6EE140-9B27-4E2F-9270-90DDA741C59A}" type="presParOf" srcId="{33AD6E76-060B-450F-BBB6-06BA44BC5800}" destId="{AA4EE832-6628-4A20-BF00-7694D6A0B99E}" srcOrd="0" destOrd="0" presId="urn:microsoft.com/office/officeart/2005/8/layout/orgChart1"/>
    <dgm:cxn modelId="{26BD1CD1-78D5-497A-AFB7-39AA2794EED5}" type="presParOf" srcId="{33AD6E76-060B-450F-BBB6-06BA44BC5800}" destId="{3047F320-F434-4C14-ADA4-C6CEF2E19EA1}" srcOrd="1" destOrd="0" presId="urn:microsoft.com/office/officeart/2005/8/layout/orgChart1"/>
    <dgm:cxn modelId="{722C94ED-05C5-421E-AFA9-4AA5026CEB5B}" type="presParOf" srcId="{3047F320-F434-4C14-ADA4-C6CEF2E19EA1}" destId="{A59DFD91-A891-46FF-9602-1380E250CBFB}" srcOrd="0" destOrd="0" presId="urn:microsoft.com/office/officeart/2005/8/layout/orgChart1"/>
    <dgm:cxn modelId="{5F25183D-A325-4179-9417-31404907B742}" type="presParOf" srcId="{A59DFD91-A891-46FF-9602-1380E250CBFB}" destId="{02BE12CF-B321-400B-A369-B109A37D6A44}" srcOrd="0" destOrd="0" presId="urn:microsoft.com/office/officeart/2005/8/layout/orgChart1"/>
    <dgm:cxn modelId="{7B823F06-25D4-42EE-B2C8-94244C02E132}" type="presParOf" srcId="{A59DFD91-A891-46FF-9602-1380E250CBFB}" destId="{91DE4595-9BBD-4E7E-97C2-A85FD4BD3764}" srcOrd="1" destOrd="0" presId="urn:microsoft.com/office/officeart/2005/8/layout/orgChart1"/>
    <dgm:cxn modelId="{540470B5-2682-4F88-B856-3CD72FE0CCC2}" type="presParOf" srcId="{3047F320-F434-4C14-ADA4-C6CEF2E19EA1}" destId="{AEE73DCA-E2CC-4ED1-925E-B13345949759}" srcOrd="1" destOrd="0" presId="urn:microsoft.com/office/officeart/2005/8/layout/orgChart1"/>
    <dgm:cxn modelId="{5647E52A-AD39-41CB-A014-16FBBD427749}" type="presParOf" srcId="{AEE73DCA-E2CC-4ED1-925E-B13345949759}" destId="{5707EAF2-914A-4DCD-95B6-7ECF69799548}" srcOrd="0" destOrd="0" presId="urn:microsoft.com/office/officeart/2005/8/layout/orgChart1"/>
    <dgm:cxn modelId="{BBFB51A0-A99F-440E-A74B-92137830B08D}" type="presParOf" srcId="{AEE73DCA-E2CC-4ED1-925E-B13345949759}" destId="{803AA10A-8C1A-4F45-9265-87BEB2E9E3A5}" srcOrd="1" destOrd="0" presId="urn:microsoft.com/office/officeart/2005/8/layout/orgChart1"/>
    <dgm:cxn modelId="{9CC6E9F3-0D4B-4D30-BA8F-EB4214801899}" type="presParOf" srcId="{803AA10A-8C1A-4F45-9265-87BEB2E9E3A5}" destId="{74AAC25D-D844-418C-A7B3-6A342D151113}" srcOrd="0" destOrd="0" presId="urn:microsoft.com/office/officeart/2005/8/layout/orgChart1"/>
    <dgm:cxn modelId="{A52AAA49-4766-47DB-8986-33AF6B99508A}" type="presParOf" srcId="{74AAC25D-D844-418C-A7B3-6A342D151113}" destId="{E563C3B0-C7D2-4E16-953D-36CF6F16966B}" srcOrd="0" destOrd="0" presId="urn:microsoft.com/office/officeart/2005/8/layout/orgChart1"/>
    <dgm:cxn modelId="{44BE0085-7709-41CA-A06D-93955E886B49}" type="presParOf" srcId="{74AAC25D-D844-418C-A7B3-6A342D151113}" destId="{0CC156A9-00D1-4E31-ACC6-6DA945004646}" srcOrd="1" destOrd="0" presId="urn:microsoft.com/office/officeart/2005/8/layout/orgChart1"/>
    <dgm:cxn modelId="{9E4CE9CF-923D-4A18-9EE2-9F83E6C8AD4B}" type="presParOf" srcId="{803AA10A-8C1A-4F45-9265-87BEB2E9E3A5}" destId="{B3F0CCDA-5C49-4E90-9D9E-815CA4A5BB6B}" srcOrd="1" destOrd="0" presId="urn:microsoft.com/office/officeart/2005/8/layout/orgChart1"/>
    <dgm:cxn modelId="{E1A7F203-397A-4B2A-A059-1A676F7106B0}" type="presParOf" srcId="{B3F0CCDA-5C49-4E90-9D9E-815CA4A5BB6B}" destId="{48106FB0-6C30-48AB-A59F-528AE482D638}" srcOrd="0" destOrd="0" presId="urn:microsoft.com/office/officeart/2005/8/layout/orgChart1"/>
    <dgm:cxn modelId="{733CDDE4-34E4-4248-8F61-0C325879C9C2}" type="presParOf" srcId="{B3F0CCDA-5C49-4E90-9D9E-815CA4A5BB6B}" destId="{D8B95872-4C25-4954-A577-15CCDB6D971D}" srcOrd="1" destOrd="0" presId="urn:microsoft.com/office/officeart/2005/8/layout/orgChart1"/>
    <dgm:cxn modelId="{E7E57F02-7BC2-4C84-AE9F-8783BF7819AA}" type="presParOf" srcId="{D8B95872-4C25-4954-A577-15CCDB6D971D}" destId="{F1B8CF5A-3E30-44D5-AFD2-D8962ECFCA7E}" srcOrd="0" destOrd="0" presId="urn:microsoft.com/office/officeart/2005/8/layout/orgChart1"/>
    <dgm:cxn modelId="{D541FE65-9545-4827-9920-90A8DA70BA84}" type="presParOf" srcId="{F1B8CF5A-3E30-44D5-AFD2-D8962ECFCA7E}" destId="{D016B5CA-1D8A-47F1-80C0-A785033A1358}" srcOrd="0" destOrd="0" presId="urn:microsoft.com/office/officeart/2005/8/layout/orgChart1"/>
    <dgm:cxn modelId="{7D37D5FE-EB6F-4390-9870-6E6C59D94ADC}" type="presParOf" srcId="{F1B8CF5A-3E30-44D5-AFD2-D8962ECFCA7E}" destId="{097516D2-68B9-4D52-ADFC-BFE675ECC47D}" srcOrd="1" destOrd="0" presId="urn:microsoft.com/office/officeart/2005/8/layout/orgChart1"/>
    <dgm:cxn modelId="{E2162D1A-F0B6-451F-882B-0F4CB5589B71}" type="presParOf" srcId="{D8B95872-4C25-4954-A577-15CCDB6D971D}" destId="{39032C23-6302-4747-A808-8FFF32741F4C}" srcOrd="1" destOrd="0" presId="urn:microsoft.com/office/officeart/2005/8/layout/orgChart1"/>
    <dgm:cxn modelId="{44143B33-4449-47FF-B2E8-9904AD4216A9}" type="presParOf" srcId="{39032C23-6302-4747-A808-8FFF32741F4C}" destId="{BBE071A8-3EC0-46CF-BC8F-A707C521E2BB}" srcOrd="0" destOrd="0" presId="urn:microsoft.com/office/officeart/2005/8/layout/orgChart1"/>
    <dgm:cxn modelId="{F0133BF1-3DA9-42E5-8F40-027B33B0B2EF}" type="presParOf" srcId="{39032C23-6302-4747-A808-8FFF32741F4C}" destId="{519EC97F-B42E-4795-A34B-DEE61D2F9CD0}" srcOrd="1" destOrd="0" presId="urn:microsoft.com/office/officeart/2005/8/layout/orgChart1"/>
    <dgm:cxn modelId="{00BAA713-B3F0-48A9-8668-339A3B9DC528}" type="presParOf" srcId="{519EC97F-B42E-4795-A34B-DEE61D2F9CD0}" destId="{D6B35A3A-D63D-4826-AC84-B366835645CD}" srcOrd="0" destOrd="0" presId="urn:microsoft.com/office/officeart/2005/8/layout/orgChart1"/>
    <dgm:cxn modelId="{9737CCDE-6ADB-4079-838B-336120F4781D}" type="presParOf" srcId="{D6B35A3A-D63D-4826-AC84-B366835645CD}" destId="{04EE2CDF-DB30-4563-ABFB-8C212430EC7E}" srcOrd="0" destOrd="0" presId="urn:microsoft.com/office/officeart/2005/8/layout/orgChart1"/>
    <dgm:cxn modelId="{AC42D612-94F1-4199-A0D9-24E5D9E8C871}" type="presParOf" srcId="{D6B35A3A-D63D-4826-AC84-B366835645CD}" destId="{5D106856-9E4B-44E3-A68C-D5075DB2385E}" srcOrd="1" destOrd="0" presId="urn:microsoft.com/office/officeart/2005/8/layout/orgChart1"/>
    <dgm:cxn modelId="{5BC9B7E7-4054-4158-BFF2-18F126DAFB83}" type="presParOf" srcId="{519EC97F-B42E-4795-A34B-DEE61D2F9CD0}" destId="{0A5CF477-BD7F-4771-BC3D-EC8123C3880E}" srcOrd="1" destOrd="0" presId="urn:microsoft.com/office/officeart/2005/8/layout/orgChart1"/>
    <dgm:cxn modelId="{AABD1549-FB7D-48C7-BF1B-20BCB9CC0618}" type="presParOf" srcId="{519EC97F-B42E-4795-A34B-DEE61D2F9CD0}" destId="{268F6D39-1B94-44EF-A531-F8BC9C3F7367}" srcOrd="2" destOrd="0" presId="urn:microsoft.com/office/officeart/2005/8/layout/orgChart1"/>
    <dgm:cxn modelId="{31A53DDD-2EC5-4EB8-9747-38DBA91DBD92}" type="presParOf" srcId="{D8B95872-4C25-4954-A577-15CCDB6D971D}" destId="{9CAC9B71-D1B9-42C5-9CB9-5DF35EBF75AB}" srcOrd="2" destOrd="0" presId="urn:microsoft.com/office/officeart/2005/8/layout/orgChart1"/>
    <dgm:cxn modelId="{ECB75F53-617C-41B5-A495-4D1BD83F194D}" type="presParOf" srcId="{803AA10A-8C1A-4F45-9265-87BEB2E9E3A5}" destId="{EB07C5D4-751B-4249-B211-E808AFEB7152}" srcOrd="2" destOrd="0" presId="urn:microsoft.com/office/officeart/2005/8/layout/orgChart1"/>
    <dgm:cxn modelId="{9E635556-8C44-4BF7-A2BC-03346D90B899}" type="presParOf" srcId="{3047F320-F434-4C14-ADA4-C6CEF2E19EA1}" destId="{2EB889D6-CDC3-4D55-8A7F-E9561BFBD1AA}" srcOrd="2" destOrd="0" presId="urn:microsoft.com/office/officeart/2005/8/layout/orgChart1"/>
    <dgm:cxn modelId="{A7E47A90-F7B6-4865-B054-1E0277FA726F}" type="presParOf" srcId="{5D71535F-21B0-451E-A21B-655BAC9316C0}" destId="{AFA4F740-DB9B-47A3-8444-828A7F08C041}" srcOrd="2" destOrd="0" presId="urn:microsoft.com/office/officeart/2005/8/layout/orgChart1"/>
    <dgm:cxn modelId="{FC7F2C74-84CD-401C-81E3-0A1568304C5C}" type="presParOf" srcId="{1835F35F-7999-4F02-8C4F-76B8A7673D10}" destId="{715EE12F-B215-49BB-B56C-2F038CD68131}" srcOrd="2" destOrd="0" presId="urn:microsoft.com/office/officeart/2005/8/layout/orgChart1"/>
    <dgm:cxn modelId="{EAB2CB87-2D2F-4A86-B4AF-ABDFD5B021A8}" type="presParOf" srcId="{FC779FCB-97FD-436E-8E01-EF12814D27C8}" destId="{14EA240B-2310-4B82-88D1-C95F2AF88DE8}" srcOrd="2" destOrd="0" presId="urn:microsoft.com/office/officeart/2005/8/layout/orgChart1"/>
    <dgm:cxn modelId="{870F04E9-F03C-41B0-AFDB-3EC057856DC2}" type="presParOf" srcId="{FC779FCB-97FD-436E-8E01-EF12814D27C8}" destId="{50A1E410-33A0-420E-B75D-14D32EB21BF3}" srcOrd="3" destOrd="0" presId="urn:microsoft.com/office/officeart/2005/8/layout/orgChart1"/>
    <dgm:cxn modelId="{5CD97DB9-052A-4E0C-A9BB-F40FB7133AD3}" type="presParOf" srcId="{50A1E410-33A0-420E-B75D-14D32EB21BF3}" destId="{7F2F27CB-B944-4CDF-80DD-5D78F0897B40}" srcOrd="0" destOrd="0" presId="urn:microsoft.com/office/officeart/2005/8/layout/orgChart1"/>
    <dgm:cxn modelId="{A85A1631-58ED-474D-BC0D-C109FB86540A}" type="presParOf" srcId="{7F2F27CB-B944-4CDF-80DD-5D78F0897B40}" destId="{5DDE7094-3C9A-4568-A613-E0DA901AEB96}" srcOrd="0" destOrd="0" presId="urn:microsoft.com/office/officeart/2005/8/layout/orgChart1"/>
    <dgm:cxn modelId="{68BE644C-74C3-4A90-87C4-2AA196AF67E8}" type="presParOf" srcId="{7F2F27CB-B944-4CDF-80DD-5D78F0897B40}" destId="{2D44D16B-F450-4D8B-A216-4F3E23FE52B2}" srcOrd="1" destOrd="0" presId="urn:microsoft.com/office/officeart/2005/8/layout/orgChart1"/>
    <dgm:cxn modelId="{EBE9A050-572A-4DA5-B42C-3E92FA593685}" type="presParOf" srcId="{50A1E410-33A0-420E-B75D-14D32EB21BF3}" destId="{523CE99E-AFE9-41FE-9D2C-CA82970E6498}" srcOrd="1" destOrd="0" presId="urn:microsoft.com/office/officeart/2005/8/layout/orgChart1"/>
    <dgm:cxn modelId="{E18519A5-6C68-42D7-9D2D-F46CDD553A8D}" type="presParOf" srcId="{523CE99E-AFE9-41FE-9D2C-CA82970E6498}" destId="{3DD91949-90EF-45F4-8A23-6871ADAC0C05}" srcOrd="0" destOrd="0" presId="urn:microsoft.com/office/officeart/2005/8/layout/orgChart1"/>
    <dgm:cxn modelId="{E43ACF5F-6360-4133-8114-E0F0D2C18CE3}" type="presParOf" srcId="{523CE99E-AFE9-41FE-9D2C-CA82970E6498}" destId="{B5FC927A-22B8-4E49-9B66-8B0F90F505CE}" srcOrd="1" destOrd="0" presId="urn:microsoft.com/office/officeart/2005/8/layout/orgChart1"/>
    <dgm:cxn modelId="{7E686298-0778-47F8-8F40-672546A8122E}" type="presParOf" srcId="{B5FC927A-22B8-4E49-9B66-8B0F90F505CE}" destId="{D517C234-D6F8-4705-BA93-264B76C6525A}" srcOrd="0" destOrd="0" presId="urn:microsoft.com/office/officeart/2005/8/layout/orgChart1"/>
    <dgm:cxn modelId="{8C949ED6-1AB1-4BA3-9694-9DDB8324ED38}" type="presParOf" srcId="{D517C234-D6F8-4705-BA93-264B76C6525A}" destId="{E84822B4-C42A-4626-A3AC-335BEE5F3F66}" srcOrd="0" destOrd="0" presId="urn:microsoft.com/office/officeart/2005/8/layout/orgChart1"/>
    <dgm:cxn modelId="{47A2FA08-5D44-42A9-9AD5-9E00A749C919}" type="presParOf" srcId="{D517C234-D6F8-4705-BA93-264B76C6525A}" destId="{4E2BE8FA-7C69-44AC-B229-35E2C27F1B23}" srcOrd="1" destOrd="0" presId="urn:microsoft.com/office/officeart/2005/8/layout/orgChart1"/>
    <dgm:cxn modelId="{20FE43D4-FCC1-42A6-B1EF-62E02DA9EB43}" type="presParOf" srcId="{B5FC927A-22B8-4E49-9B66-8B0F90F505CE}" destId="{27E2EE79-3FCA-48F5-9932-91666D435653}" srcOrd="1" destOrd="0" presId="urn:microsoft.com/office/officeart/2005/8/layout/orgChart1"/>
    <dgm:cxn modelId="{FC4CA9E2-34D3-4080-8E4D-DBE549ED6CAC}" type="presParOf" srcId="{27E2EE79-3FCA-48F5-9932-91666D435653}" destId="{6DAB6C24-C4FA-4031-A16B-90F51163F435}" srcOrd="0" destOrd="0" presId="urn:microsoft.com/office/officeart/2005/8/layout/orgChart1"/>
    <dgm:cxn modelId="{FD5B4C0A-551D-4840-8AF1-CC006FC82945}" type="presParOf" srcId="{27E2EE79-3FCA-48F5-9932-91666D435653}" destId="{D251A39D-11F1-41DF-88FA-3AF18C20BAF2}" srcOrd="1" destOrd="0" presId="urn:microsoft.com/office/officeart/2005/8/layout/orgChart1"/>
    <dgm:cxn modelId="{494BEA2F-EDDA-4AEB-8F4D-5BED691FDB6C}" type="presParOf" srcId="{D251A39D-11F1-41DF-88FA-3AF18C20BAF2}" destId="{B41C9F1A-083A-43BD-A14B-687793E2D5C0}" srcOrd="0" destOrd="0" presId="urn:microsoft.com/office/officeart/2005/8/layout/orgChart1"/>
    <dgm:cxn modelId="{04241122-87DB-4211-A5E6-A66AD9487468}" type="presParOf" srcId="{B41C9F1A-083A-43BD-A14B-687793E2D5C0}" destId="{04D1D18D-64FE-4C38-AD22-33979D674353}" srcOrd="0" destOrd="0" presId="urn:microsoft.com/office/officeart/2005/8/layout/orgChart1"/>
    <dgm:cxn modelId="{10A641A1-2A2E-4733-8E60-41C9F7BD78B6}" type="presParOf" srcId="{B41C9F1A-083A-43BD-A14B-687793E2D5C0}" destId="{26FC97A1-F795-4398-AB4E-CBA8E02E250E}" srcOrd="1" destOrd="0" presId="urn:microsoft.com/office/officeart/2005/8/layout/orgChart1"/>
    <dgm:cxn modelId="{9B7E5917-8197-4E2F-8270-0E31C398D12D}" type="presParOf" srcId="{D251A39D-11F1-41DF-88FA-3AF18C20BAF2}" destId="{E1390258-FFB5-4AA5-91FD-11E2945CD942}" srcOrd="1" destOrd="0" presId="urn:microsoft.com/office/officeart/2005/8/layout/orgChart1"/>
    <dgm:cxn modelId="{D04D39B0-33CC-4FD0-9601-147F7642DDF5}" type="presParOf" srcId="{E1390258-FFB5-4AA5-91FD-11E2945CD942}" destId="{BB2CDD51-B0AF-4382-8717-0F999E6F832D}" srcOrd="0" destOrd="0" presId="urn:microsoft.com/office/officeart/2005/8/layout/orgChart1"/>
    <dgm:cxn modelId="{560B75B8-2837-49E5-9CED-6DF71F8CAAB1}" type="presParOf" srcId="{E1390258-FFB5-4AA5-91FD-11E2945CD942}" destId="{456021CC-1210-4B72-93A8-DF8402EE8510}" srcOrd="1" destOrd="0" presId="urn:microsoft.com/office/officeart/2005/8/layout/orgChart1"/>
    <dgm:cxn modelId="{D411CFFF-576E-42B8-85C7-5C8A50949F47}" type="presParOf" srcId="{456021CC-1210-4B72-93A8-DF8402EE8510}" destId="{8E356242-9F9A-4D75-BF29-BBE5F8F07EF5}" srcOrd="0" destOrd="0" presId="urn:microsoft.com/office/officeart/2005/8/layout/orgChart1"/>
    <dgm:cxn modelId="{CAD2CE04-EA54-4A64-BB57-385FEFD52FD2}" type="presParOf" srcId="{8E356242-9F9A-4D75-BF29-BBE5F8F07EF5}" destId="{A5B14FC1-6546-494F-896C-CFF6886B8419}" srcOrd="0" destOrd="0" presId="urn:microsoft.com/office/officeart/2005/8/layout/orgChart1"/>
    <dgm:cxn modelId="{8890B695-34F9-4B1C-979D-E00CD8CF7493}" type="presParOf" srcId="{8E356242-9F9A-4D75-BF29-BBE5F8F07EF5}" destId="{41B1D807-EAEE-4862-8C19-D7D46F9103EB}" srcOrd="1" destOrd="0" presId="urn:microsoft.com/office/officeart/2005/8/layout/orgChart1"/>
    <dgm:cxn modelId="{F49C8D28-B8E1-48C2-BB2B-F774BF8F1D7E}" type="presParOf" srcId="{456021CC-1210-4B72-93A8-DF8402EE8510}" destId="{180EA728-B4C5-40E1-9858-FA2992C954E5}" srcOrd="1" destOrd="0" presId="urn:microsoft.com/office/officeart/2005/8/layout/orgChart1"/>
    <dgm:cxn modelId="{99850379-08D2-4DE4-B116-4074CB737581}" type="presParOf" srcId="{180EA728-B4C5-40E1-9858-FA2992C954E5}" destId="{208A73DF-EFFD-40DC-8836-AC115CBD1563}" srcOrd="0" destOrd="0" presId="urn:microsoft.com/office/officeart/2005/8/layout/orgChart1"/>
    <dgm:cxn modelId="{FA338510-ECBD-45DF-9542-AE47B7D1BF3F}" type="presParOf" srcId="{180EA728-B4C5-40E1-9858-FA2992C954E5}" destId="{1E3C018D-F9A1-48E6-8D84-FC17C58922EC}" srcOrd="1" destOrd="0" presId="urn:microsoft.com/office/officeart/2005/8/layout/orgChart1"/>
    <dgm:cxn modelId="{3BC3F9D6-6F10-46FD-AEFE-90BDC7495E87}" type="presParOf" srcId="{1E3C018D-F9A1-48E6-8D84-FC17C58922EC}" destId="{92F07BCC-6843-43FE-823C-823345E18C31}" srcOrd="0" destOrd="0" presId="urn:microsoft.com/office/officeart/2005/8/layout/orgChart1"/>
    <dgm:cxn modelId="{672390F7-5576-4F03-B2C5-CD40C13A2A58}" type="presParOf" srcId="{92F07BCC-6843-43FE-823C-823345E18C31}" destId="{F9540275-5C5D-44D1-9252-341EA618AC78}" srcOrd="0" destOrd="0" presId="urn:microsoft.com/office/officeart/2005/8/layout/orgChart1"/>
    <dgm:cxn modelId="{32700743-C82C-4E77-BF84-0701A90B49E3}" type="presParOf" srcId="{92F07BCC-6843-43FE-823C-823345E18C31}" destId="{B7CDB21A-5202-49C6-A879-F611BBBDB8AF}" srcOrd="1" destOrd="0" presId="urn:microsoft.com/office/officeart/2005/8/layout/orgChart1"/>
    <dgm:cxn modelId="{1EEEF87B-7B97-48A0-AE1F-1B773501989B}" type="presParOf" srcId="{1E3C018D-F9A1-48E6-8D84-FC17C58922EC}" destId="{FA7F715B-3AF7-4742-BFAC-844DF97A7EE7}" srcOrd="1" destOrd="0" presId="urn:microsoft.com/office/officeart/2005/8/layout/orgChart1"/>
    <dgm:cxn modelId="{F2FD8DBF-E571-4996-90B9-21A1CB1BE57B}" type="presParOf" srcId="{FA7F715B-3AF7-4742-BFAC-844DF97A7EE7}" destId="{0C8DAD43-C85D-4FCD-B1E7-92D9B4963F5D}" srcOrd="0" destOrd="0" presId="urn:microsoft.com/office/officeart/2005/8/layout/orgChart1"/>
    <dgm:cxn modelId="{FDE66316-BF17-4E19-822B-4210BDDFCB55}" type="presParOf" srcId="{FA7F715B-3AF7-4742-BFAC-844DF97A7EE7}" destId="{2D7E0987-3DC8-4BCB-B709-3E46796117C4}" srcOrd="1" destOrd="0" presId="urn:microsoft.com/office/officeart/2005/8/layout/orgChart1"/>
    <dgm:cxn modelId="{57DC6DE3-3B90-4F4E-8693-B4C69F09D681}" type="presParOf" srcId="{2D7E0987-3DC8-4BCB-B709-3E46796117C4}" destId="{B51A7BC2-CCA6-4C19-BAA1-6AA631DDD30B}" srcOrd="0" destOrd="0" presId="urn:microsoft.com/office/officeart/2005/8/layout/orgChart1"/>
    <dgm:cxn modelId="{DD8FA1EC-C7B3-4396-93FB-9C0BAFB0AAB3}" type="presParOf" srcId="{B51A7BC2-CCA6-4C19-BAA1-6AA631DDD30B}" destId="{C40014B4-7CF6-45B6-91BA-50990B6A9417}" srcOrd="0" destOrd="0" presId="urn:microsoft.com/office/officeart/2005/8/layout/orgChart1"/>
    <dgm:cxn modelId="{F5C100B6-037C-451C-A436-7CC76827D65E}" type="presParOf" srcId="{B51A7BC2-CCA6-4C19-BAA1-6AA631DDD30B}" destId="{B4A9D695-A3B2-441B-A6DD-2FAAA9222343}" srcOrd="1" destOrd="0" presId="urn:microsoft.com/office/officeart/2005/8/layout/orgChart1"/>
    <dgm:cxn modelId="{2568B2B0-0BFD-430C-9071-D6339C1A6389}" type="presParOf" srcId="{2D7E0987-3DC8-4BCB-B709-3E46796117C4}" destId="{F50E2F25-425B-48F3-8C81-74CFF248957E}" srcOrd="1" destOrd="0" presId="urn:microsoft.com/office/officeart/2005/8/layout/orgChart1"/>
    <dgm:cxn modelId="{AF003F90-AB85-45DC-8657-42A8EA4EFC33}" type="presParOf" srcId="{2D7E0987-3DC8-4BCB-B709-3E46796117C4}" destId="{795356F4-30EA-41F3-8385-1E98C1FF75CC}" srcOrd="2" destOrd="0" presId="urn:microsoft.com/office/officeart/2005/8/layout/orgChart1"/>
    <dgm:cxn modelId="{ABFC14EF-913D-48B3-B5AE-F4F700FE2054}" type="presParOf" srcId="{1E3C018D-F9A1-48E6-8D84-FC17C58922EC}" destId="{1508822A-2C7B-4E9E-B860-4DB9C7219892}" srcOrd="2" destOrd="0" presId="urn:microsoft.com/office/officeart/2005/8/layout/orgChart1"/>
    <dgm:cxn modelId="{39A3BD78-67D4-4E9E-95C2-8FE7CCFAC78A}" type="presParOf" srcId="{456021CC-1210-4B72-93A8-DF8402EE8510}" destId="{AC0F98F2-FFA6-4F11-81A0-C819FA5CCD33}" srcOrd="2" destOrd="0" presId="urn:microsoft.com/office/officeart/2005/8/layout/orgChart1"/>
    <dgm:cxn modelId="{00675F61-5414-47A7-B3D7-FF0C17AB1134}" type="presParOf" srcId="{D251A39D-11F1-41DF-88FA-3AF18C20BAF2}" destId="{4C3CB0EF-4DD7-4B73-988A-EB2B06F77EE1}" srcOrd="2" destOrd="0" presId="urn:microsoft.com/office/officeart/2005/8/layout/orgChart1"/>
    <dgm:cxn modelId="{2992301C-A266-4A15-91FE-2C9D9DE33A0C}" type="presParOf" srcId="{B5FC927A-22B8-4E49-9B66-8B0F90F505CE}" destId="{CA11EE5A-5A54-498E-B0E0-640005799F15}" srcOrd="2" destOrd="0" presId="urn:microsoft.com/office/officeart/2005/8/layout/orgChart1"/>
    <dgm:cxn modelId="{9FAE0464-45FF-4639-9687-ADAF99C385AD}" type="presParOf" srcId="{50A1E410-33A0-420E-B75D-14D32EB21BF3}" destId="{90CC7176-3BBA-48DE-8C1A-2461A8647A4B}" srcOrd="2" destOrd="0" presId="urn:microsoft.com/office/officeart/2005/8/layout/orgChart1"/>
    <dgm:cxn modelId="{92D0A597-B385-4B72-BC77-09DCE9684C64}" type="presParOf" srcId="{FC779FCB-97FD-436E-8E01-EF12814D27C8}" destId="{E873C796-FB77-4B84-A894-C82127E60058}" srcOrd="4" destOrd="0" presId="urn:microsoft.com/office/officeart/2005/8/layout/orgChart1"/>
    <dgm:cxn modelId="{2409634A-9615-456B-BE39-5D6E0762F43D}" type="presParOf" srcId="{FC779FCB-97FD-436E-8E01-EF12814D27C8}" destId="{7E7E6BFA-68BC-44BC-B72C-8948D5FA8CA5}" srcOrd="5" destOrd="0" presId="urn:microsoft.com/office/officeart/2005/8/layout/orgChart1"/>
    <dgm:cxn modelId="{6A99BC56-1121-4420-B49C-187A3393E877}" type="presParOf" srcId="{7E7E6BFA-68BC-44BC-B72C-8948D5FA8CA5}" destId="{FB5DFFE1-9555-4DA8-98B2-6ACCF0FA4A6A}" srcOrd="0" destOrd="0" presId="urn:microsoft.com/office/officeart/2005/8/layout/orgChart1"/>
    <dgm:cxn modelId="{1A1BF0ED-9D24-4AB8-9CE5-53536B944FE6}" type="presParOf" srcId="{FB5DFFE1-9555-4DA8-98B2-6ACCF0FA4A6A}" destId="{F93C4FC6-610B-4E5B-B896-66205D36003E}" srcOrd="0" destOrd="0" presId="urn:microsoft.com/office/officeart/2005/8/layout/orgChart1"/>
    <dgm:cxn modelId="{018CF4BD-B6FE-4393-B795-D0480A39135B}" type="presParOf" srcId="{FB5DFFE1-9555-4DA8-98B2-6ACCF0FA4A6A}" destId="{EA714AE0-AF9B-4EF9-8AEA-DF33B18944DB}" srcOrd="1" destOrd="0" presId="urn:microsoft.com/office/officeart/2005/8/layout/orgChart1"/>
    <dgm:cxn modelId="{CCB3DF8C-0ABD-45F0-A202-59E31CC7517A}" type="presParOf" srcId="{7E7E6BFA-68BC-44BC-B72C-8948D5FA8CA5}" destId="{FED26144-6E9C-45E7-8117-5F46969432D1}" srcOrd="1" destOrd="0" presId="urn:microsoft.com/office/officeart/2005/8/layout/orgChart1"/>
    <dgm:cxn modelId="{DED16682-B8E3-4DED-ADD7-F189CD83C8C0}" type="presParOf" srcId="{FED26144-6E9C-45E7-8117-5F46969432D1}" destId="{B78410F4-E9AB-40E4-8C54-620677219A48}" srcOrd="0" destOrd="0" presId="urn:microsoft.com/office/officeart/2005/8/layout/orgChart1"/>
    <dgm:cxn modelId="{ED062D97-B198-4374-BDAD-C81B65FC27BC}" type="presParOf" srcId="{FED26144-6E9C-45E7-8117-5F46969432D1}" destId="{6A053D6A-72D8-4211-88A3-7460ADC1B5CA}" srcOrd="1" destOrd="0" presId="urn:microsoft.com/office/officeart/2005/8/layout/orgChart1"/>
    <dgm:cxn modelId="{558A9FE3-A75F-4592-A62B-28829244CB6B}" type="presParOf" srcId="{6A053D6A-72D8-4211-88A3-7460ADC1B5CA}" destId="{A0FE99BE-C544-4774-BF79-5345700938B8}" srcOrd="0" destOrd="0" presId="urn:microsoft.com/office/officeart/2005/8/layout/orgChart1"/>
    <dgm:cxn modelId="{926D24E0-DEB3-48AC-9028-875DA4E6BD82}" type="presParOf" srcId="{A0FE99BE-C544-4774-BF79-5345700938B8}" destId="{1AD7B78F-D346-4637-BF29-6E11408D4B61}" srcOrd="0" destOrd="0" presId="urn:microsoft.com/office/officeart/2005/8/layout/orgChart1"/>
    <dgm:cxn modelId="{7A251932-9940-4CF0-9B8C-8BE079B08F0C}" type="presParOf" srcId="{A0FE99BE-C544-4774-BF79-5345700938B8}" destId="{88EC62E8-4C55-4EC8-897D-73858380C4CC}" srcOrd="1" destOrd="0" presId="urn:microsoft.com/office/officeart/2005/8/layout/orgChart1"/>
    <dgm:cxn modelId="{64F6FAEA-B700-4E9C-985F-88F54FB22465}" type="presParOf" srcId="{6A053D6A-72D8-4211-88A3-7460ADC1B5CA}" destId="{E1796516-3F8A-45C3-8483-487EA15C30F1}" srcOrd="1" destOrd="0" presId="urn:microsoft.com/office/officeart/2005/8/layout/orgChart1"/>
    <dgm:cxn modelId="{F8135DED-3523-40F7-B0E2-A3F4EE0D19C8}" type="presParOf" srcId="{E1796516-3F8A-45C3-8483-487EA15C30F1}" destId="{90612FD2-8855-4533-A02F-0B9EB49165BF}" srcOrd="0" destOrd="0" presId="urn:microsoft.com/office/officeart/2005/8/layout/orgChart1"/>
    <dgm:cxn modelId="{44F1B87A-68C9-4B4A-8F81-85D872DBAF27}" type="presParOf" srcId="{E1796516-3F8A-45C3-8483-487EA15C30F1}" destId="{714988A7-82F9-48A5-A640-554EA68CAAA4}" srcOrd="1" destOrd="0" presId="urn:microsoft.com/office/officeart/2005/8/layout/orgChart1"/>
    <dgm:cxn modelId="{330F3CD1-69F0-40FB-B67C-C71635C04C4A}" type="presParOf" srcId="{714988A7-82F9-48A5-A640-554EA68CAAA4}" destId="{CCA486A7-8478-47C4-9B0E-4AA46F456B0C}" srcOrd="0" destOrd="0" presId="urn:microsoft.com/office/officeart/2005/8/layout/orgChart1"/>
    <dgm:cxn modelId="{1931821F-A28C-4888-B88D-5D4DE384A8A0}" type="presParOf" srcId="{CCA486A7-8478-47C4-9B0E-4AA46F456B0C}" destId="{A9FC20F0-A388-4E6E-AF85-1D2E09C46146}" srcOrd="0" destOrd="0" presId="urn:microsoft.com/office/officeart/2005/8/layout/orgChart1"/>
    <dgm:cxn modelId="{4FE1E8CF-6118-4C1B-8377-2C56802AD6D7}" type="presParOf" srcId="{CCA486A7-8478-47C4-9B0E-4AA46F456B0C}" destId="{3F0C2FA1-B963-4EDB-B0A4-2D8B029F14A9}" srcOrd="1" destOrd="0" presId="urn:microsoft.com/office/officeart/2005/8/layout/orgChart1"/>
    <dgm:cxn modelId="{4207CC64-CF7A-489C-B32F-6A8559AB78F9}" type="presParOf" srcId="{714988A7-82F9-48A5-A640-554EA68CAAA4}" destId="{86FC2609-47E2-45C9-8963-99B379925E6E}" srcOrd="1" destOrd="0" presId="urn:microsoft.com/office/officeart/2005/8/layout/orgChart1"/>
    <dgm:cxn modelId="{EFA33E53-5427-472E-8777-2CF2559EF720}" type="presParOf" srcId="{86FC2609-47E2-45C9-8963-99B379925E6E}" destId="{D81A4C2C-DA94-4A70-A61B-8CA7B43D4E3C}" srcOrd="0" destOrd="0" presId="urn:microsoft.com/office/officeart/2005/8/layout/orgChart1"/>
    <dgm:cxn modelId="{D2D1B3F2-E270-4773-A917-F0F645846F36}" type="presParOf" srcId="{86FC2609-47E2-45C9-8963-99B379925E6E}" destId="{F690E6E7-5629-4E2B-8E51-6A91992C7BD6}" srcOrd="1" destOrd="0" presId="urn:microsoft.com/office/officeart/2005/8/layout/orgChart1"/>
    <dgm:cxn modelId="{4463CB9F-5C2B-4D2B-ACCB-E99A6BE9E1A8}" type="presParOf" srcId="{F690E6E7-5629-4E2B-8E51-6A91992C7BD6}" destId="{099F8728-2C34-4241-AD95-1465841937CE}" srcOrd="0" destOrd="0" presId="urn:microsoft.com/office/officeart/2005/8/layout/orgChart1"/>
    <dgm:cxn modelId="{621363D4-E32E-4F07-94DA-2BAE4DD3D828}" type="presParOf" srcId="{099F8728-2C34-4241-AD95-1465841937CE}" destId="{13B5C0CB-47DD-49F8-B922-D8F800D03F3C}" srcOrd="0" destOrd="0" presId="urn:microsoft.com/office/officeart/2005/8/layout/orgChart1"/>
    <dgm:cxn modelId="{087E20EA-EEFF-49CE-AE8D-1B6751BE6E8A}" type="presParOf" srcId="{099F8728-2C34-4241-AD95-1465841937CE}" destId="{7E56C79A-FB3D-4D39-A7DB-48E3FD0F4754}" srcOrd="1" destOrd="0" presId="urn:microsoft.com/office/officeart/2005/8/layout/orgChart1"/>
    <dgm:cxn modelId="{ED857BC6-A4D1-466A-A325-D4EDFEDE290A}" type="presParOf" srcId="{F690E6E7-5629-4E2B-8E51-6A91992C7BD6}" destId="{28B50E4F-4728-4700-BF38-7268C76D3810}" srcOrd="1" destOrd="0" presId="urn:microsoft.com/office/officeart/2005/8/layout/orgChart1"/>
    <dgm:cxn modelId="{F2A44A86-6C53-46C7-BBD1-157191633287}" type="presParOf" srcId="{28B50E4F-4728-4700-BF38-7268C76D3810}" destId="{65253581-500F-4822-B2F5-690E32123EC4}" srcOrd="0" destOrd="0" presId="urn:microsoft.com/office/officeart/2005/8/layout/orgChart1"/>
    <dgm:cxn modelId="{3F277E12-B2CE-4F4D-8EB2-6A474405B069}" type="presParOf" srcId="{28B50E4F-4728-4700-BF38-7268C76D3810}" destId="{6A3D010C-4914-4BA3-9655-1CEC6A4784F0}" srcOrd="1" destOrd="0" presId="urn:microsoft.com/office/officeart/2005/8/layout/orgChart1"/>
    <dgm:cxn modelId="{11242BA2-CEE3-40BC-8A80-851D46F05310}" type="presParOf" srcId="{6A3D010C-4914-4BA3-9655-1CEC6A4784F0}" destId="{3B31C014-B552-46D6-AB32-153FF1E57D52}" srcOrd="0" destOrd="0" presId="urn:microsoft.com/office/officeart/2005/8/layout/orgChart1"/>
    <dgm:cxn modelId="{0B9E5A9F-7513-4733-992E-AD16AB0818E7}" type="presParOf" srcId="{3B31C014-B552-46D6-AB32-153FF1E57D52}" destId="{602C4BFB-E72E-47E4-BF65-8F80B6B8E76F}" srcOrd="0" destOrd="0" presId="urn:microsoft.com/office/officeart/2005/8/layout/orgChart1"/>
    <dgm:cxn modelId="{F19CF034-3D28-470C-AFF9-F1E926E07C6A}" type="presParOf" srcId="{3B31C014-B552-46D6-AB32-153FF1E57D52}" destId="{4AA48084-F6BB-4B97-B095-B1D6DE0F8C8F}" srcOrd="1" destOrd="0" presId="urn:microsoft.com/office/officeart/2005/8/layout/orgChart1"/>
    <dgm:cxn modelId="{B5AC17C8-0A3B-461B-A72C-0B1B69D9E9BC}" type="presParOf" srcId="{6A3D010C-4914-4BA3-9655-1CEC6A4784F0}" destId="{EAB96164-AF43-4ABB-8D9A-BF91599C3D55}" srcOrd="1" destOrd="0" presId="urn:microsoft.com/office/officeart/2005/8/layout/orgChart1"/>
    <dgm:cxn modelId="{E39BF5F1-83EA-41D1-A720-3D7EBD6C9675}" type="presParOf" srcId="{EAB96164-AF43-4ABB-8D9A-BF91599C3D55}" destId="{33642904-6BA0-432D-8DC3-153B2D7BFE07}" srcOrd="0" destOrd="0" presId="urn:microsoft.com/office/officeart/2005/8/layout/orgChart1"/>
    <dgm:cxn modelId="{08D7E933-7F39-4B6A-BC8E-38D3C50E8FA0}" type="presParOf" srcId="{EAB96164-AF43-4ABB-8D9A-BF91599C3D55}" destId="{43436B6A-1A88-43C4-9FC7-7B684C02877C}" srcOrd="1" destOrd="0" presId="urn:microsoft.com/office/officeart/2005/8/layout/orgChart1"/>
    <dgm:cxn modelId="{81F7B2E2-6102-4448-AE2E-58EFB03D70C2}" type="presParOf" srcId="{43436B6A-1A88-43C4-9FC7-7B684C02877C}" destId="{24737CD7-9E7B-43EE-B37B-88137718B27F}" srcOrd="0" destOrd="0" presId="urn:microsoft.com/office/officeart/2005/8/layout/orgChart1"/>
    <dgm:cxn modelId="{B9681FDC-0C49-40C8-8ACF-5ACE7BDD069E}" type="presParOf" srcId="{24737CD7-9E7B-43EE-B37B-88137718B27F}" destId="{8DD8F3A0-C336-4EF9-BD13-731D4729C8F2}" srcOrd="0" destOrd="0" presId="urn:microsoft.com/office/officeart/2005/8/layout/orgChart1"/>
    <dgm:cxn modelId="{1A49052D-CEDA-4472-B104-776838FFCDC2}" type="presParOf" srcId="{24737CD7-9E7B-43EE-B37B-88137718B27F}" destId="{08ABD314-5D67-4D86-B3EA-B3E9FB200E69}" srcOrd="1" destOrd="0" presId="urn:microsoft.com/office/officeart/2005/8/layout/orgChart1"/>
    <dgm:cxn modelId="{F14F5304-AFDE-4E46-B306-89D0D96228AA}" type="presParOf" srcId="{43436B6A-1A88-43C4-9FC7-7B684C02877C}" destId="{FD89504E-28A7-49B0-BB27-4246B4CEB26D}" srcOrd="1" destOrd="0" presId="urn:microsoft.com/office/officeart/2005/8/layout/orgChart1"/>
    <dgm:cxn modelId="{05091D1C-9247-4ECB-9D95-4E29312C9F52}" type="presParOf" srcId="{43436B6A-1A88-43C4-9FC7-7B684C02877C}" destId="{8F8E9A5B-2852-4F7D-8AD8-8A3858BAA7DC}" srcOrd="2" destOrd="0" presId="urn:microsoft.com/office/officeart/2005/8/layout/orgChart1"/>
    <dgm:cxn modelId="{246DC5B2-D29F-4D62-84D9-32F4BD9A025D}" type="presParOf" srcId="{6A3D010C-4914-4BA3-9655-1CEC6A4784F0}" destId="{4DCA67C3-15C1-48E6-BB91-6C4044389DFE}" srcOrd="2" destOrd="0" presId="urn:microsoft.com/office/officeart/2005/8/layout/orgChart1"/>
    <dgm:cxn modelId="{F77C72CE-D7C4-4AB8-9D0B-007E77001C8B}" type="presParOf" srcId="{F690E6E7-5629-4E2B-8E51-6A91992C7BD6}" destId="{FF33BE27-54B5-4D89-8B19-6A662D27F305}" srcOrd="2" destOrd="0" presId="urn:microsoft.com/office/officeart/2005/8/layout/orgChart1"/>
    <dgm:cxn modelId="{47AF391E-B33E-468D-8AB3-D82FE6FBF0F3}" type="presParOf" srcId="{714988A7-82F9-48A5-A640-554EA68CAAA4}" destId="{A8117E8F-1FE7-4ECD-91F7-F6D03083C907}" srcOrd="2" destOrd="0" presId="urn:microsoft.com/office/officeart/2005/8/layout/orgChart1"/>
    <dgm:cxn modelId="{3FA0A8EB-1A3D-4805-858E-C4C2849A2B41}" type="presParOf" srcId="{6A053D6A-72D8-4211-88A3-7460ADC1B5CA}" destId="{1E67A77D-A56B-4022-BB6C-B07263F17665}" srcOrd="2" destOrd="0" presId="urn:microsoft.com/office/officeart/2005/8/layout/orgChart1"/>
    <dgm:cxn modelId="{F23DB56C-EF1D-4247-AE8B-197601013A24}" type="presParOf" srcId="{7E7E6BFA-68BC-44BC-B72C-8948D5FA8CA5}" destId="{FB981457-41D0-438D-A5CE-1FD5EE3C1E11}" srcOrd="2" destOrd="0" presId="urn:microsoft.com/office/officeart/2005/8/layout/orgChart1"/>
    <dgm:cxn modelId="{161F2335-E1CF-48A5-87B6-685BB9633049}" type="presParOf" srcId="{FC779FCB-97FD-436E-8E01-EF12814D27C8}" destId="{3CEB2D92-AF7F-454A-8E5E-15FD83A32CF9}" srcOrd="6" destOrd="0" presId="urn:microsoft.com/office/officeart/2005/8/layout/orgChart1"/>
    <dgm:cxn modelId="{8805B769-5986-41B2-A831-511F79A3D185}" type="presParOf" srcId="{FC779FCB-97FD-436E-8E01-EF12814D27C8}" destId="{C0D143AE-4DC1-4B0E-AF4B-B6AC0CC63EC8}" srcOrd="7" destOrd="0" presId="urn:microsoft.com/office/officeart/2005/8/layout/orgChart1"/>
    <dgm:cxn modelId="{B497F64C-BB1B-4789-B909-DDD6B7764A54}" type="presParOf" srcId="{C0D143AE-4DC1-4B0E-AF4B-B6AC0CC63EC8}" destId="{68DC9CC1-B9AF-4AE7-BBEF-1E61F3BBB1B9}" srcOrd="0" destOrd="0" presId="urn:microsoft.com/office/officeart/2005/8/layout/orgChart1"/>
    <dgm:cxn modelId="{1F8E38D4-76EC-4F86-9FBF-782A5807F854}" type="presParOf" srcId="{68DC9CC1-B9AF-4AE7-BBEF-1E61F3BBB1B9}" destId="{D0C868BF-8899-431A-80A3-E1E671882B5A}" srcOrd="0" destOrd="0" presId="urn:microsoft.com/office/officeart/2005/8/layout/orgChart1"/>
    <dgm:cxn modelId="{A3FD0915-1C17-4149-87F7-335EF9913294}" type="presParOf" srcId="{68DC9CC1-B9AF-4AE7-BBEF-1E61F3BBB1B9}" destId="{C4AE1097-3F6A-4C79-A1DB-37307008AC1B}" srcOrd="1" destOrd="0" presId="urn:microsoft.com/office/officeart/2005/8/layout/orgChart1"/>
    <dgm:cxn modelId="{BC3AAD1D-E3D4-466B-A4BA-F08785764B26}" type="presParOf" srcId="{C0D143AE-4DC1-4B0E-AF4B-B6AC0CC63EC8}" destId="{2452E84B-3965-421C-AEB2-B92F25CDC0F5}" srcOrd="1" destOrd="0" presId="urn:microsoft.com/office/officeart/2005/8/layout/orgChart1"/>
    <dgm:cxn modelId="{AC453334-4281-4245-A41E-83DCE6734896}" type="presParOf" srcId="{2452E84B-3965-421C-AEB2-B92F25CDC0F5}" destId="{C03EB761-F1C4-4C1F-9E2A-88FC3305A449}" srcOrd="0" destOrd="0" presId="urn:microsoft.com/office/officeart/2005/8/layout/orgChart1"/>
    <dgm:cxn modelId="{0191D140-D3FA-44AE-91A7-7DCDF901E705}" type="presParOf" srcId="{2452E84B-3965-421C-AEB2-B92F25CDC0F5}" destId="{7110FBC6-A883-4087-9FF0-C042AF14F73A}" srcOrd="1" destOrd="0" presId="urn:microsoft.com/office/officeart/2005/8/layout/orgChart1"/>
    <dgm:cxn modelId="{19C3329E-BB45-4A32-9FF7-5E01211A1EF0}" type="presParOf" srcId="{7110FBC6-A883-4087-9FF0-C042AF14F73A}" destId="{9FDD9DEA-B00C-4F82-A043-7426BB17B9A3}" srcOrd="0" destOrd="0" presId="urn:microsoft.com/office/officeart/2005/8/layout/orgChart1"/>
    <dgm:cxn modelId="{F4BC62FC-ABA5-409A-BD27-FB636262D36A}" type="presParOf" srcId="{9FDD9DEA-B00C-4F82-A043-7426BB17B9A3}" destId="{78B93901-0826-49E9-B874-DAEAFC4A91A7}" srcOrd="0" destOrd="0" presId="urn:microsoft.com/office/officeart/2005/8/layout/orgChart1"/>
    <dgm:cxn modelId="{9ACEB379-A30B-429E-9DFB-165A0954B984}" type="presParOf" srcId="{9FDD9DEA-B00C-4F82-A043-7426BB17B9A3}" destId="{EDAB23B5-F528-4048-AD6D-7B9B17397362}" srcOrd="1" destOrd="0" presId="urn:microsoft.com/office/officeart/2005/8/layout/orgChart1"/>
    <dgm:cxn modelId="{E1C72FEB-812F-482F-AFAB-537486023622}" type="presParOf" srcId="{7110FBC6-A883-4087-9FF0-C042AF14F73A}" destId="{5E90DE7F-2903-40E9-A5B1-5D6A54D9DE88}" srcOrd="1" destOrd="0" presId="urn:microsoft.com/office/officeart/2005/8/layout/orgChart1"/>
    <dgm:cxn modelId="{49A95E7D-1130-400B-8879-DD9F2D8DC6B9}" type="presParOf" srcId="{5E90DE7F-2903-40E9-A5B1-5D6A54D9DE88}" destId="{92EEEB09-DAD4-4F81-9CEF-1773B1605364}" srcOrd="0" destOrd="0" presId="urn:microsoft.com/office/officeart/2005/8/layout/orgChart1"/>
    <dgm:cxn modelId="{B2C7B198-5953-49E8-94C5-25624269B96C}" type="presParOf" srcId="{5E90DE7F-2903-40E9-A5B1-5D6A54D9DE88}" destId="{39438BCA-493E-4162-A7B7-C01946230729}" srcOrd="1" destOrd="0" presId="urn:microsoft.com/office/officeart/2005/8/layout/orgChart1"/>
    <dgm:cxn modelId="{F78A6126-615A-4F5B-8D43-52262693599A}" type="presParOf" srcId="{39438BCA-493E-4162-A7B7-C01946230729}" destId="{EBD3417A-1BAF-4F30-8D7A-FD1153561EEF}" srcOrd="0" destOrd="0" presId="urn:microsoft.com/office/officeart/2005/8/layout/orgChart1"/>
    <dgm:cxn modelId="{6304027B-7342-40B7-800D-816C3E8D3F6A}" type="presParOf" srcId="{EBD3417A-1BAF-4F30-8D7A-FD1153561EEF}" destId="{77F2414E-7F74-4C4A-A034-26E45466130C}" srcOrd="0" destOrd="0" presId="urn:microsoft.com/office/officeart/2005/8/layout/orgChart1"/>
    <dgm:cxn modelId="{A022A0CF-7262-4504-B68E-9EA9021FFCE3}" type="presParOf" srcId="{EBD3417A-1BAF-4F30-8D7A-FD1153561EEF}" destId="{C6C17337-AA90-4444-94BB-948A66806D4B}" srcOrd="1" destOrd="0" presId="urn:microsoft.com/office/officeart/2005/8/layout/orgChart1"/>
    <dgm:cxn modelId="{84B371FA-75AD-47FF-AB9F-FBB01EF32958}" type="presParOf" srcId="{39438BCA-493E-4162-A7B7-C01946230729}" destId="{A7CB64FB-539C-47D3-B68D-CBED81426E11}" srcOrd="1" destOrd="0" presId="urn:microsoft.com/office/officeart/2005/8/layout/orgChart1"/>
    <dgm:cxn modelId="{8492588D-C227-4A61-A5BC-153DE0DA3CF9}" type="presParOf" srcId="{A7CB64FB-539C-47D3-B68D-CBED81426E11}" destId="{E0F77199-33D6-4380-BD39-EA3C6DD28B7A}" srcOrd="0" destOrd="0" presId="urn:microsoft.com/office/officeart/2005/8/layout/orgChart1"/>
    <dgm:cxn modelId="{D2943DA8-5447-4D7E-B2AC-2DAFD6247620}" type="presParOf" srcId="{A7CB64FB-539C-47D3-B68D-CBED81426E11}" destId="{811E3FDC-1FB9-4D65-AE79-0762E629A6A8}" srcOrd="1" destOrd="0" presId="urn:microsoft.com/office/officeart/2005/8/layout/orgChart1"/>
    <dgm:cxn modelId="{02901690-1C03-4C52-A3DE-D4E71EF82392}" type="presParOf" srcId="{811E3FDC-1FB9-4D65-AE79-0762E629A6A8}" destId="{72DADD4D-CBF3-43FB-8DFD-DC66B19799DE}" srcOrd="0" destOrd="0" presId="urn:microsoft.com/office/officeart/2005/8/layout/orgChart1"/>
    <dgm:cxn modelId="{0CFAC3EA-0410-4C69-9C37-D277D8BEC457}" type="presParOf" srcId="{72DADD4D-CBF3-43FB-8DFD-DC66B19799DE}" destId="{E7005B73-257A-4CFD-8725-635E1FAF4FC9}" srcOrd="0" destOrd="0" presId="urn:microsoft.com/office/officeart/2005/8/layout/orgChart1"/>
    <dgm:cxn modelId="{198F851A-2A87-49BB-A881-9CBA1CC8B21C}" type="presParOf" srcId="{72DADD4D-CBF3-43FB-8DFD-DC66B19799DE}" destId="{70238550-1F49-4B04-92AE-0ACB034E5A28}" srcOrd="1" destOrd="0" presId="urn:microsoft.com/office/officeart/2005/8/layout/orgChart1"/>
    <dgm:cxn modelId="{2E091703-9972-4707-8773-915053B51898}" type="presParOf" srcId="{811E3FDC-1FB9-4D65-AE79-0762E629A6A8}" destId="{BEDD6DC0-FC33-46DB-A2D6-A9B98CEA55CA}" srcOrd="1" destOrd="0" presId="urn:microsoft.com/office/officeart/2005/8/layout/orgChart1"/>
    <dgm:cxn modelId="{ABF0D04E-823A-4B12-AA47-3204F5C909FC}" type="presParOf" srcId="{BEDD6DC0-FC33-46DB-A2D6-A9B98CEA55CA}" destId="{1B76A806-E2B7-45A2-9EA8-CB1361932F3C}" srcOrd="0" destOrd="0" presId="urn:microsoft.com/office/officeart/2005/8/layout/orgChart1"/>
    <dgm:cxn modelId="{D96BE32D-EA6E-4DF0-8819-6C6ADBA6529B}" type="presParOf" srcId="{BEDD6DC0-FC33-46DB-A2D6-A9B98CEA55CA}" destId="{38AA9295-4D30-4C7B-942B-ECCF7F724823}" srcOrd="1" destOrd="0" presId="urn:microsoft.com/office/officeart/2005/8/layout/orgChart1"/>
    <dgm:cxn modelId="{1EB653A2-D0F4-4C0C-9458-5441E96C5F42}" type="presParOf" srcId="{38AA9295-4D30-4C7B-942B-ECCF7F724823}" destId="{A3C9A21E-09D6-474E-9B4E-701C616267BC}" srcOrd="0" destOrd="0" presId="urn:microsoft.com/office/officeart/2005/8/layout/orgChart1"/>
    <dgm:cxn modelId="{2B39DABE-8D76-4D8C-9FCD-ACE9DFCA3E83}" type="presParOf" srcId="{A3C9A21E-09D6-474E-9B4E-701C616267BC}" destId="{F8910719-ACBD-4934-A51F-3ED26C97F426}" srcOrd="0" destOrd="0" presId="urn:microsoft.com/office/officeart/2005/8/layout/orgChart1"/>
    <dgm:cxn modelId="{4305300C-7E36-416A-97BE-403A471D113C}" type="presParOf" srcId="{A3C9A21E-09D6-474E-9B4E-701C616267BC}" destId="{61E4C882-0A5D-41B3-9F47-8674009CC8A8}" srcOrd="1" destOrd="0" presId="urn:microsoft.com/office/officeart/2005/8/layout/orgChart1"/>
    <dgm:cxn modelId="{67095F29-5FEF-4D20-A23F-B39E09B099D3}" type="presParOf" srcId="{38AA9295-4D30-4C7B-942B-ECCF7F724823}" destId="{44387F70-FD76-48AC-A5C4-A6B81B7318D8}" srcOrd="1" destOrd="0" presId="urn:microsoft.com/office/officeart/2005/8/layout/orgChart1"/>
    <dgm:cxn modelId="{AA69FEBF-A8CD-41F2-AE02-B857836C932F}" type="presParOf" srcId="{44387F70-FD76-48AC-A5C4-A6B81B7318D8}" destId="{3D82BFFA-5F30-45D0-86E1-8B6474D68A26}" srcOrd="0" destOrd="0" presId="urn:microsoft.com/office/officeart/2005/8/layout/orgChart1"/>
    <dgm:cxn modelId="{D27D178E-B735-4F3C-8F3C-340E447CBD63}" type="presParOf" srcId="{44387F70-FD76-48AC-A5C4-A6B81B7318D8}" destId="{93C752A8-5DC8-40BA-BEFA-49C6FEEF2A13}" srcOrd="1" destOrd="0" presId="urn:microsoft.com/office/officeart/2005/8/layout/orgChart1"/>
    <dgm:cxn modelId="{BB1CE8A2-20D4-43B3-95A6-359212C0EDEC}" type="presParOf" srcId="{93C752A8-5DC8-40BA-BEFA-49C6FEEF2A13}" destId="{217831D7-6863-4553-AC86-327237CAFA18}" srcOrd="0" destOrd="0" presId="urn:microsoft.com/office/officeart/2005/8/layout/orgChart1"/>
    <dgm:cxn modelId="{7650E589-1B2E-49B5-B429-E7980F328302}" type="presParOf" srcId="{217831D7-6863-4553-AC86-327237CAFA18}" destId="{A28EDDAF-B730-4969-85B9-9F851591C8D1}" srcOrd="0" destOrd="0" presId="urn:microsoft.com/office/officeart/2005/8/layout/orgChart1"/>
    <dgm:cxn modelId="{4E774455-08B3-4B44-AE2A-29DB11D03B2E}" type="presParOf" srcId="{217831D7-6863-4553-AC86-327237CAFA18}" destId="{1782B398-1ADB-42F1-BFAC-E5C7C9C19666}" srcOrd="1" destOrd="0" presId="urn:microsoft.com/office/officeart/2005/8/layout/orgChart1"/>
    <dgm:cxn modelId="{8B6161F2-0A15-49F6-AF1C-1494EF56FB97}" type="presParOf" srcId="{93C752A8-5DC8-40BA-BEFA-49C6FEEF2A13}" destId="{AC7401DA-96E5-4EF9-9A33-DD25F493520D}" srcOrd="1" destOrd="0" presId="urn:microsoft.com/office/officeart/2005/8/layout/orgChart1"/>
    <dgm:cxn modelId="{F6684A9F-9FC1-4939-9006-8ADA73563D40}" type="presParOf" srcId="{93C752A8-5DC8-40BA-BEFA-49C6FEEF2A13}" destId="{113C474F-A5E5-45EF-9B67-92E5EBA81866}" srcOrd="2" destOrd="0" presId="urn:microsoft.com/office/officeart/2005/8/layout/orgChart1"/>
    <dgm:cxn modelId="{334F412C-8170-4E87-AED4-928DC4F00F9F}" type="presParOf" srcId="{38AA9295-4D30-4C7B-942B-ECCF7F724823}" destId="{52C35102-730F-49A1-ADAD-9DAA37B5E41F}" srcOrd="2" destOrd="0" presId="urn:microsoft.com/office/officeart/2005/8/layout/orgChart1"/>
    <dgm:cxn modelId="{781303CE-A5C9-40AC-A692-56AE1712E960}" type="presParOf" srcId="{811E3FDC-1FB9-4D65-AE79-0762E629A6A8}" destId="{0582CC7E-B73B-4BAB-9DC3-63A0C53D389C}" srcOrd="2" destOrd="0" presId="urn:microsoft.com/office/officeart/2005/8/layout/orgChart1"/>
    <dgm:cxn modelId="{DD910C03-E3C4-4703-8715-E4FAA296001B}" type="presParOf" srcId="{39438BCA-493E-4162-A7B7-C01946230729}" destId="{814AA9A0-27F0-4F13-88AD-AE11649AEA61}" srcOrd="2" destOrd="0" presId="urn:microsoft.com/office/officeart/2005/8/layout/orgChart1"/>
    <dgm:cxn modelId="{9A83B407-23D9-4D17-84A6-8E216B3AA0E5}" type="presParOf" srcId="{7110FBC6-A883-4087-9FF0-C042AF14F73A}" destId="{950E4A2A-FE9E-49BB-B02C-BAD3D0D0A2B2}" srcOrd="2" destOrd="0" presId="urn:microsoft.com/office/officeart/2005/8/layout/orgChart1"/>
    <dgm:cxn modelId="{F36A9006-9B9D-41B0-A25A-62EB11CA2606}" type="presParOf" srcId="{C0D143AE-4DC1-4B0E-AF4B-B6AC0CC63EC8}" destId="{98630A0C-0FBC-45B5-B57A-AD2839508458}" srcOrd="2" destOrd="0" presId="urn:microsoft.com/office/officeart/2005/8/layout/orgChart1"/>
    <dgm:cxn modelId="{72D0037B-F913-4069-8901-226D937B0923}" type="presParOf" srcId="{588641DD-0D97-4BA0-9859-48B9B2A29EBF}" destId="{AEE48192-C7AD-4D1E-8F34-6EFC96410569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093045-C50F-4DCD-AC39-4E0167F0B0C8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4D2-88EA-4E50-9632-456B202887E3}" type="slidenum">
              <a:rPr lang="en-US"/>
              <a:pPr/>
              <a:t>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FA442E-26F7-42CD-AFF0-B5FE03D4D66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2D838E-4AF5-4A75-A948-823FE9151B4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9113" y="260350"/>
            <a:ext cx="1636712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47625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B9F08C-9BBE-4BE9-AA92-A3D4946DC6E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97A5C6-512F-4A63-A545-9188631B383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92FB6C-05EA-4F83-A1B4-F86C94DBCA7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1988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8968F-0661-41BD-A8AB-3F2DD7D00BF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48AA8B-2482-4A63-8546-3F8D891211D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2717C3-A604-464C-9034-DF8244C6347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324209-2D1C-4C15-9A69-F7FA54A80D7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0B5C21-6C0A-423C-A5A2-3385FBEC068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8DDAA9-F6BD-4123-8D6E-C714958BB22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lg-doch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05675" y="188913"/>
            <a:ext cx="1768475" cy="18002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6551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245225"/>
            <a:ext cx="526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D8F0DB3D-8855-4097-98F8-F00F4E0F77F3}" type="slidenum">
              <a:rPr lang="en-IN"/>
              <a:pPr/>
              <a:t>‹#›</a:t>
            </a:fld>
            <a:endParaRPr lang="en-IN"/>
          </a:p>
        </p:txBody>
      </p:sp>
      <p:pic>
        <p:nvPicPr>
          <p:cNvPr id="8201" name="Picture 9" descr="sdbndwe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6572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6550025" cy="10080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plan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773238"/>
            <a:ext cx="6264275" cy="36004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Stage1 – Inputs: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Knowledge of the infrastructure of the 	hospital/hospital layout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Survey of the existing waste management 	practices followed in the hospital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Waste survey in the hospital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Formation of  waste management committee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Setting up of Model Ward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Procurement of waste treatment equipment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480175" cy="6921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Segregation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916363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8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Different types of waste should be collected 	separately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Should be done at the point of generation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Different colored bins used to make it easy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Segregation ensures occupational 	health 	safety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Segregation also reduces the cost of treatment 	and disposal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921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Segregation: make a difference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Tips to ensure good segregation: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Optimum number of bins; neither less nor 	more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All bins equally easy to use in terms of 	handling and placement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Clean bins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Easy operation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Different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bins for each category of 	waste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Proper labeling of bins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Posters in the work area as a constant 	reminder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Disinfection and mutilation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388100" cy="39719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Decentralized: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Chemical disinfection: bleach is a good 	disinfectant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WHO recommended concentration 1% 	solution (10gms of  bleach in 1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litre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water) 	for 30 minutes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Centralized: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Autoclave, microwave,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hydroclave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for Microbiological and Biotechnological waste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Mutilation: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Mutilation to avoid illegal reuse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6480175" cy="83661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916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Some thumb rules for collection: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Designate different people for collection of 	each type of waste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Collection time preferably different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Collection bins properly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and different 	for each category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Collection in closed containers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Trolleys to be provided for movement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Protective gear is a must during collection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480175" cy="7651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Storage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4845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3429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Rules prohibit storage of waste beyond 48 hrs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429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Storage site: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Should have proper warning in front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Should be accessible by vehicles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Should not be accessible to animals or visitors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Should be covered and lockable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surface should be cleanable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Should have water and electricity supply 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Proper drainage outlet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480175" cy="6921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Transport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Avoid patient/crowded areas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Avoid using lifts meant for patients and/or 	movement of sterile equipment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Selection of time important-Select time of 	minimum movement (Not while doctors are on 	rounds; Not during visiting hour)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Preferably use the hospital ramp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Ergonomics to be taken into 	consideration: avoid lifting, prefer trolleys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Waste bags should be sealed or tied properly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Hazardous and non-hazardous waste should 	be  carried in separate vehicles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480175" cy="7651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Waste movement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714348" y="1643050"/>
          <a:ext cx="664373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480175" cy="6921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cases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765425"/>
          </a:xfrm>
        </p:spPr>
        <p:txBody>
          <a:bodyPr/>
          <a:lstStyle/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/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Operation theatre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Laboratory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Emergency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Nursing station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Kitchen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Laundry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6480175" cy="83661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Monitoring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14422"/>
            <a:ext cx="7031059" cy="392909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0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Monitoring on a daily basis: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Monitoring of the system by sister in charges and senior hospital personnel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Monitoring sheets to be filled up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Take up waste survey before and after establishing the system</a:t>
            </a:r>
          </a:p>
          <a:p>
            <a:pPr marL="0" indent="0">
              <a:lnSpc>
                <a:spcPct val="90000"/>
              </a:lnSpc>
              <a:tabLst>
                <a:tab pos="179388" algn="l"/>
                <a:tab pos="723900" algn="l"/>
              </a:tabLst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Report findings to department heads</a:t>
            </a:r>
          </a:p>
          <a:p>
            <a:pPr marL="0" indent="0">
              <a:lnSpc>
                <a:spcPct val="90000"/>
              </a:lnSpc>
              <a:buNone/>
              <a:tabLst>
                <a:tab pos="723900" algn="l"/>
              </a:tabLst>
            </a:pP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480175" cy="6921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Keep score!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116138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Review every bill from waste vendors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Track monthly waste totals comparing to 	patient census, outpatient and inpatient 	procedures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plan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549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Stage 2: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Training of staff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Installation of the waste management system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Regular training and awareness for the 	hospital employees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Monitoring the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480175" cy="69215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 routine waste assessment</a:t>
            </a:r>
            <a:r>
              <a:rPr lang="en-US" sz="32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45241" cy="3186122"/>
          </a:xfrm>
        </p:spPr>
        <p:txBody>
          <a:bodyPr/>
          <a:lstStyle/>
          <a:p>
            <a:pPr marL="179388" indent="-179388">
              <a:lnSpc>
                <a:spcPct val="90000"/>
              </a:lnSpc>
              <a:tabLst>
                <a:tab pos="723900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 variations and recommendations</a:t>
            </a:r>
          </a:p>
          <a:p>
            <a:pPr marL="446088" lvl="1" indent="0">
              <a:lnSpc>
                <a:spcPct val="90000"/>
              </a:lnSpc>
              <a:buFontTx/>
              <a:buChar char="o"/>
              <a:tabLst>
                <a:tab pos="723900" algn="l"/>
              </a:tabLs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Staff participation in accurate segregation</a:t>
            </a:r>
          </a:p>
          <a:p>
            <a:pPr marL="446088" lvl="1" indent="0">
              <a:lnSpc>
                <a:spcPct val="90000"/>
              </a:lnSpc>
              <a:buFontTx/>
              <a:buChar char="o"/>
              <a:tabLst>
                <a:tab pos="723900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Effectiveness of collection schedules</a:t>
            </a:r>
          </a:p>
          <a:p>
            <a:pPr marL="446088" lvl="1" indent="0">
              <a:lnSpc>
                <a:spcPct val="90000"/>
              </a:lnSpc>
              <a:buFontTx/>
              <a:buChar char="o"/>
              <a:tabLst>
                <a:tab pos="723900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Adequacy of containers </a:t>
            </a:r>
          </a:p>
          <a:p>
            <a:pPr marL="446088" lvl="1" indent="0">
              <a:lnSpc>
                <a:spcPct val="90000"/>
              </a:lnSpc>
              <a:buFontTx/>
              <a:buChar char="o"/>
              <a:tabLst>
                <a:tab pos="723900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Errors in disposal</a:t>
            </a:r>
          </a:p>
          <a:p>
            <a:pPr marL="82550" indent="-82550">
              <a:lnSpc>
                <a:spcPct val="90000"/>
              </a:lnSpc>
              <a:tabLst>
                <a:tab pos="723900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Offer assistance to rectify 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480175" cy="6921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 it!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598613" y="1881188"/>
          <a:ext cx="4722812" cy="2660650"/>
        </p:xfrm>
        <a:graphic>
          <a:graphicData uri="http://schemas.openxmlformats.org/presentationml/2006/ole">
            <p:oleObj spid="_x0000_s18434" name="Worksheet" r:id="rId3" imgW="7896270" imgH="4448296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 it!</a:t>
            </a:r>
          </a:p>
        </p:txBody>
      </p:sp>
      <p:graphicFrame>
        <p:nvGraphicFramePr>
          <p:cNvPr id="34820" name="Object 4"/>
          <p:cNvGraphicFramePr>
            <a:graphicFrameLocks/>
          </p:cNvGraphicFramePr>
          <p:nvPr>
            <p:ph type="body" idx="1"/>
          </p:nvPr>
        </p:nvGraphicFramePr>
        <p:xfrm>
          <a:off x="1300162" y="1123950"/>
          <a:ext cx="5272102" cy="4886325"/>
        </p:xfrm>
        <a:graphic>
          <a:graphicData uri="http://schemas.openxmlformats.org/presentationml/2006/ole">
            <p:oleObj spid="_x0000_s19458" name="Document" r:id="rId3" imgW="5656127" imgH="7220915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Waste Monitoring Sheet</a:t>
            </a:r>
          </a:p>
        </p:txBody>
      </p:sp>
      <p:graphicFrame>
        <p:nvGraphicFramePr>
          <p:cNvPr id="35844" name="Object 4"/>
          <p:cNvGraphicFramePr>
            <a:graphicFrameLocks/>
          </p:cNvGraphicFramePr>
          <p:nvPr>
            <p:ph type="body" idx="1"/>
          </p:nvPr>
        </p:nvGraphicFramePr>
        <p:xfrm>
          <a:off x="914401" y="1133475"/>
          <a:ext cx="5014922" cy="5367359"/>
        </p:xfrm>
        <a:graphic>
          <a:graphicData uri="http://schemas.openxmlformats.org/presentationml/2006/ole">
            <p:oleObj spid="_x0000_s20482" name="Document" r:id="rId3" imgW="5656127" imgH="6697833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Economics of waste management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Treatment technology: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Technology option/size of the facility 	(central facility economically viable)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Equipment: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Needle destroyers, scissors and forceps, bread 	box, bins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Chemical disinfectant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Protective clothing: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Boots, gloves, face mask, glasses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Different colored bags: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Size, quantity and 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921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faced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629025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Doing the initial trainings at the work place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Changing the attitude of the staff- the initial 	attitude can be really cold but over the time 	they 	appreciate the system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Deciding the equipment for waste 	management: every place has its own needs 	and 	thus procurement can be difficult. Start 	working on equipment immediately after 	waste audit and before training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Lessons learnt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4131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Initial training sessions should not be carried 	out at the work place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Purchasing of equipment takes time- should 	be decided before starting trainings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While planning the scheme, time should be 	kept for factors such as purchasing and  staff 	availability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Model Ward should be set up as a pilot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Reduce, reuse, recycle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133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Sold for recycling (by the CBWTF): Glass (I.V. bottles, ampoules, etc.)</a:t>
            </a:r>
          </a:p>
          <a:p>
            <a:pPr lvl="1" eaLnBrk="1" hangingPunct="1">
              <a:lnSpc>
                <a:spcPct val="80000"/>
              </a:lnSpc>
              <a:buFontTx/>
              <a:buChar char="o"/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Paper and cardboard </a:t>
            </a:r>
          </a:p>
          <a:p>
            <a:pPr lvl="1" eaLnBrk="1" hangingPunct="1">
              <a:lnSpc>
                <a:spcPct val="80000"/>
              </a:lnSpc>
              <a:buFontTx/>
              <a:buChar char="o"/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Disinfected and mutilated plastics </a:t>
            </a:r>
          </a:p>
          <a:p>
            <a:pPr lvl="1" eaLnBrk="1" hangingPunct="1">
              <a:lnSpc>
                <a:spcPct val="80000"/>
              </a:lnSpc>
              <a:buFontTx/>
              <a:buChar char="o"/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Discarded linen for paper recycling</a:t>
            </a:r>
          </a:p>
          <a:p>
            <a:pPr lvl="1" eaLnBrk="1" hangingPunct="1">
              <a:lnSpc>
                <a:spcPct val="80000"/>
              </a:lnSpc>
              <a:buFontTx/>
              <a:buChar char="o"/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X-ray films </a:t>
            </a:r>
          </a:p>
          <a:p>
            <a:pPr lvl="1" eaLnBrk="1" hangingPunct="1">
              <a:lnSpc>
                <a:spcPct val="80000"/>
              </a:lnSpc>
              <a:buFontTx/>
              <a:buChar char="o"/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Photographic developer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Kitchen waste sent to piggery 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Garden waste composted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minimisation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5575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Segregation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Source reduction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Substitute hazardous processes/substances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Reducing losses by good practices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Preferential purchases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Resource recovery and recycling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Treatment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Proper disposal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207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Flow chart of the work plan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6480175" cy="45370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57150" algn="l"/>
              </a:tabLst>
            </a:pPr>
            <a:r>
              <a:rPr lang="en-US" sz="2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Survey: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5715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Meeting with the heads of all departments</a:t>
            </a: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endParaRPr lang="en-US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Forming a waste management committee</a:t>
            </a: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endParaRPr lang="en-US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Rounds of wards to see the functioning </a:t>
            </a: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endParaRPr lang="en-US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Creating a model ward</a:t>
            </a: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endParaRPr lang="en-US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Suggest equipment procurement</a:t>
            </a: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endParaRPr lang="en-US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Formal training for the nursing staff</a:t>
            </a: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endParaRPr lang="en-US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Implementing the system throughout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the </a:t>
            </a:r>
          </a:p>
          <a:p>
            <a:pPr marL="0" indent="0" eaLnBrk="1" hangingPunct="1">
              <a:lnSpc>
                <a:spcPct val="50000"/>
              </a:lnSpc>
              <a:spcBef>
                <a:spcPct val="30000"/>
              </a:spcBef>
              <a:buFontTx/>
              <a:buNone/>
              <a:tabLst>
                <a:tab pos="5715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hospital</a:t>
            </a:r>
            <a:endParaRPr lang="en-US" sz="26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2928926" y="2071678"/>
            <a:ext cx="290512" cy="215900"/>
          </a:xfrm>
          <a:prstGeom prst="downArrow">
            <a:avLst>
              <a:gd name="adj1" fmla="val 50000"/>
              <a:gd name="adj2" fmla="val 50023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993300"/>
              </a:solidFill>
            </a:endParaRP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2928926" y="2714620"/>
            <a:ext cx="290512" cy="215900"/>
          </a:xfrm>
          <a:prstGeom prst="downArrow">
            <a:avLst>
              <a:gd name="adj1" fmla="val 50000"/>
              <a:gd name="adj2" fmla="val 50023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993300"/>
              </a:solidFill>
            </a:endParaRP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2928926" y="3286124"/>
            <a:ext cx="290512" cy="215900"/>
          </a:xfrm>
          <a:prstGeom prst="downArrow">
            <a:avLst>
              <a:gd name="adj1" fmla="val 50000"/>
              <a:gd name="adj2" fmla="val 50023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993300"/>
              </a:solidFill>
            </a:endParaRP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2857488" y="3929066"/>
            <a:ext cx="290512" cy="215900"/>
          </a:xfrm>
          <a:prstGeom prst="downArrow">
            <a:avLst>
              <a:gd name="adj1" fmla="val 50000"/>
              <a:gd name="adj2" fmla="val 50023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993300"/>
              </a:solidFill>
            </a:endParaRPr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2857488" y="4572008"/>
            <a:ext cx="290512" cy="215900"/>
          </a:xfrm>
          <a:prstGeom prst="downArrow">
            <a:avLst>
              <a:gd name="adj1" fmla="val 50000"/>
              <a:gd name="adj2" fmla="val 50023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993300"/>
              </a:solidFill>
            </a:endParaRP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2928926" y="5214950"/>
            <a:ext cx="290512" cy="215900"/>
          </a:xfrm>
          <a:prstGeom prst="downArrow">
            <a:avLst>
              <a:gd name="adj1" fmla="val 50000"/>
              <a:gd name="adj2" fmla="val 50023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74" grpId="0" animBg="1"/>
      <p:bldP spid="15375" grpId="0" animBg="1"/>
      <p:bldP spid="15376" grpId="0" animBg="1"/>
      <p:bldP spid="15377" grpId="0" animBg="1"/>
      <p:bldP spid="15378" grpId="0" animBg="1"/>
      <p:bldP spid="153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Waste management committee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459537" cy="4329113"/>
          </a:xfrm>
        </p:spPr>
        <p:txBody>
          <a:bodyPr/>
          <a:lstStyle/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/>
              <a:t> 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Director and Medical Superintendent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Infection Control Committee head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Representative from Purchase Department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Nursing Supervisor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Housekeeping Supervisor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Representative from Personnel Department</a:t>
            </a:r>
          </a:p>
          <a:p>
            <a:pPr marL="0" indent="0" eaLnBrk="1" hangingPunct="1">
              <a:buFontTx/>
              <a:buNone/>
              <a:tabLst>
                <a:tab pos="342900" algn="l"/>
              </a:tabLst>
            </a:pPr>
            <a:r>
              <a:rPr lang="en-IN" sz="2400" b="0" dirty="0" smtClean="0">
                <a:latin typeface="Times New Roman" pitchFamily="18" charset="0"/>
                <a:cs typeface="Times New Roman" pitchFamily="18" charset="0"/>
              </a:rPr>
              <a:t>The Committee should meet </a:t>
            </a:r>
            <a:r>
              <a:rPr lang="en-IN" sz="2400" b="0" dirty="0" err="1" smtClean="0">
                <a:latin typeface="Times New Roman" pitchFamily="18" charset="0"/>
                <a:cs typeface="Times New Roman" pitchFamily="18" charset="0"/>
              </a:rPr>
              <a:t>atleast</a:t>
            </a:r>
            <a:r>
              <a:rPr lang="en-IN" sz="2400" b="0" dirty="0" smtClean="0">
                <a:latin typeface="Times New Roman" pitchFamily="18" charset="0"/>
                <a:cs typeface="Times New Roman" pitchFamily="18" charset="0"/>
              </a:rPr>
              <a:t> once in six months and the report must be shared with the prescribed authority as per BMW Rules, 2016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Waste management policy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Each hospital should have policy that describes: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Steps taken to comply with the Rules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Waste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categorisation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Staff’s training content and status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Policy adopted on segregation, collection, 	transport and storage of waste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Names and duties of waste management 	committee members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Immunisation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status of staff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Format of accident reporting and follow ups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Overall monitoring formats of the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Occupational safety and health plan: a step towards safety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43124"/>
            <a:ext cx="6888183" cy="350045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Requisite training</a:t>
            </a:r>
          </a:p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Protective gear-should ensure safety, should be well fitting and easy to use, to ensure usage</a:t>
            </a:r>
          </a:p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Safe work practices</a:t>
            </a:r>
          </a:p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Administrative controls</a:t>
            </a:r>
          </a:p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Immunisation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of the entire staff against </a:t>
            </a:r>
            <a:r>
              <a:rPr lang="en-IN" sz="2400" b="0" dirty="0" smtClean="0">
                <a:latin typeface="Times New Roman" pitchFamily="18" charset="0"/>
                <a:cs typeface="Times New Roman" pitchFamily="18" charset="0"/>
              </a:rPr>
              <a:t>Hepatitis B (mandatory) and tetanus (SOS)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Monitoring and evaluation of work practices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6335713" cy="8651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do a waste audit?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7734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Helps in classification of waste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Avoids and helps rectify over-classification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Highlights area specific problems/needs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Reflects on the level of segregation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Possibility of exploring waste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minimisation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Scopes of economic gains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Helps locate points of intervention/need 	based solutions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Subsequent evolution of best practices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6480175" cy="71913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Setting up a model ward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673869" cy="411481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Choosing a ward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Imparting training to all its staff </a:t>
            </a:r>
          </a:p>
          <a:p>
            <a:pPr marL="179388" indent="-179388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Implementing the system: segregation of waste, disinfection of infected plastic waste and sharps management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Monitoring and suggesting corrective 	measures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Implementing the system in the entire 	hospital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Components of hospital waste management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197225"/>
          </a:xfrm>
        </p:spPr>
        <p:txBody>
          <a:bodyPr/>
          <a:lstStyle/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Training and awareness of hospital staff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Initiating segregation of waste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Disinfection and mutilation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Secure storage and transportation of waste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Sharps and hazardous waste management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Final treatment and disposal 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Monitoring of the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theme/theme1.xml><?xml version="1.0" encoding="utf-8"?>
<a:theme xmlns:a="http://schemas.openxmlformats.org/drawingml/2006/main" name="ppt-temp">
  <a:themeElements>
    <a:clrScheme name="ppt-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temp">
      <a:majorFont>
        <a:latin typeface="ITC Officina Sans Boo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</Template>
  <TotalTime>74</TotalTime>
  <Words>1089</Words>
  <Application>Microsoft PowerPoint</Application>
  <PresentationFormat>On-screen Show (4:3)</PresentationFormat>
  <Paragraphs>304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ppt-temp</vt:lpstr>
      <vt:lpstr>Worksheet</vt:lpstr>
      <vt:lpstr>Document</vt:lpstr>
      <vt:lpstr>Project plan</vt:lpstr>
      <vt:lpstr>Project plan</vt:lpstr>
      <vt:lpstr>Flow chart of the work plan</vt:lpstr>
      <vt:lpstr>Waste management committee</vt:lpstr>
      <vt:lpstr>Waste management policy</vt:lpstr>
      <vt:lpstr>Occupational safety and health plan: a step towards safety</vt:lpstr>
      <vt:lpstr>Why do a waste audit?</vt:lpstr>
      <vt:lpstr>Setting up a model ward</vt:lpstr>
      <vt:lpstr>Components of hospital waste management</vt:lpstr>
      <vt:lpstr>Segregation</vt:lpstr>
      <vt:lpstr>Segregation: make a difference</vt:lpstr>
      <vt:lpstr>Disinfection and mutilation</vt:lpstr>
      <vt:lpstr>Collection</vt:lpstr>
      <vt:lpstr>Storage</vt:lpstr>
      <vt:lpstr>Transport</vt:lpstr>
      <vt:lpstr>Waste movement</vt:lpstr>
      <vt:lpstr>Special cases</vt:lpstr>
      <vt:lpstr>Monitoring</vt:lpstr>
      <vt:lpstr>Keep score!</vt:lpstr>
      <vt:lpstr>Conduct routine waste assessment </vt:lpstr>
      <vt:lpstr>Graph it!</vt:lpstr>
      <vt:lpstr>Graph it!</vt:lpstr>
      <vt:lpstr>Waste Monitoring Sheet</vt:lpstr>
      <vt:lpstr>Economics of waste management</vt:lpstr>
      <vt:lpstr>Problems faced</vt:lpstr>
      <vt:lpstr>Lessons learnt</vt:lpstr>
      <vt:lpstr>Reduce, reuse, recycle</vt:lpstr>
      <vt:lpstr>Waste minimisation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</dc:title>
  <dc:creator>tripti</dc:creator>
  <cp:lastModifiedBy>tripti</cp:lastModifiedBy>
  <cp:revision>7</cp:revision>
  <dcterms:created xsi:type="dcterms:W3CDTF">2016-06-29T11:29:41Z</dcterms:created>
  <dcterms:modified xsi:type="dcterms:W3CDTF">2016-06-30T10:10:56Z</dcterms:modified>
</cp:coreProperties>
</file>